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8" r:id="rId7"/>
    <p:sldId id="270" r:id="rId8"/>
    <p:sldId id="262" r:id="rId9"/>
    <p:sldId id="263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71CF1"/>
    <a:srgbClr val="66FFFF"/>
    <a:srgbClr val="CCECFF"/>
    <a:srgbClr val="FAFA9A"/>
    <a:srgbClr val="FFCCFF"/>
    <a:srgbClr val="FF99FF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5" autoAdjust="0"/>
    <p:restoredTop sz="92260" autoAdjust="0"/>
  </p:normalViewPr>
  <p:slideViewPr>
    <p:cSldViewPr snapToGrid="0">
      <p:cViewPr varScale="1">
        <p:scale>
          <a:sx n="34" d="100"/>
          <a:sy n="34" d="100"/>
        </p:scale>
        <p:origin x="6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63E3-1734-497A-9F52-47C13574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66E4A-0320-4DA4-8C73-DED9217EC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5A00-CA18-4112-8DDC-B90975F7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4F55-B816-4250-90E6-E968A6E6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8706-CC07-4B6B-97A0-0ABDC75F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583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E186-F2A0-4B55-95D8-3D89D0D4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666BD-645F-4119-AC98-1FEDC7176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79984-E379-44E3-A451-E790D648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796E-C9FE-4FBF-BA99-37F2B741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371D-B964-4D87-8976-ED390879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275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704AD-F291-4A6F-B9B6-0BB940C67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C9F8A-7F29-4DE0-AB63-08E765863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2DCF7-17DB-40C1-97C2-403FCD4D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2292-16DA-4D09-A691-B1DC43EE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6A524-0FA9-4252-8DA0-CE1DA3AB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69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33D4-09DA-4357-8B91-186598DA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E89A-0AF1-4CCE-896F-F27A265A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F175-B535-4C35-B813-DBE18361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A2552-262D-4278-A941-DE00568E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A0604-8983-44E6-87F8-3F0AAE5C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39B06-F383-4809-8B97-5833731BB713}"/>
              </a:ext>
            </a:extLst>
          </p:cNvPr>
          <p:cNvSpPr txBox="1"/>
          <p:nvPr userDrawn="1"/>
        </p:nvSpPr>
        <p:spPr>
          <a:xfrm>
            <a:off x="0" y="6421005"/>
            <a:ext cx="107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Braj</a:t>
            </a:r>
            <a:endParaRPr lang="en-IN" dirty="0">
              <a:latin typeface="Algerian" panose="04020705040A02060702" pitchFamily="8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B5DD9C-394E-4DA8-8A6E-6A49B8331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616" y="60632"/>
            <a:ext cx="1147916" cy="7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9255CB18-96DC-47C9-A20C-F84925DBD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0"/>
            <a:ext cx="3810000" cy="3714750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403E8782-9D6D-46C6-8371-F814F8A8E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04708" y="-1"/>
            <a:ext cx="1487291" cy="14501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5BDC90-BBEC-4A0D-9E1E-3CAEC18374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0936" y="853619"/>
            <a:ext cx="7030063" cy="487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A0BC-030C-4F26-BA77-D6EF4333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2222-C464-47F5-851D-74140FB9B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99909-9C29-4895-8B7F-00CF6ED5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BF4C0-99A3-4423-BDF8-B14AAFD4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9956E-5D73-431E-B83D-E78E2C45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ACAF-91A9-44FA-ADC6-700D1DE2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164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F79E-3876-45FD-9023-A2E42684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F892-28A0-4113-A81B-1446EFA67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F7A65-85E8-4A46-B6CA-53187DDB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63011-6970-4328-8F39-4F5E16FF7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6A28B-E3EB-4B7F-98E6-ADDC0D633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E226C-0FFF-4AF4-BBA9-8CB52CFB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F090E-8BE4-484E-87DF-36E39C77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FE9E9-F8A8-452E-AAE4-79AE0B5B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875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E75A-A20C-4A98-B459-58AC2F5D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183-F743-48F7-ABEA-F930DCE0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44DFB-DB57-4514-8035-D761172E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3301C-B00B-4EE2-A34D-73417748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1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8C465-B36E-4285-8D80-E5920ED6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DDEC3-B11A-4CB5-9EC0-8AFBEC42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90000-6710-476C-8803-CD123A46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574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D38F-8CCA-4A0C-BE4A-58028264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6AEB-7EFC-477C-B5B5-79446498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827DD-7023-4F8C-A7AC-93295675E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5DCD2-6309-45BF-B19A-831A3A12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851C0-592F-4F01-911C-2EF7EFE6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E29F4-B01D-46B5-B037-EEB63DEE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16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E248-74DD-4975-A8E9-B00E2D92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D983F-4B6C-4D6E-8386-072DE340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8ED16-F80F-4829-AEEC-71863992A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EB64F-7365-44B0-8ED5-6BBFDE8A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D5380-948C-46F7-9C03-ABBFACED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C7A6E-16CB-4494-AA88-6CA8648C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59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D5A75-7825-41E7-9F8F-369DA55B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BA143-D64A-453F-AC1A-33292BCC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A257-26FB-424D-A7A1-635F30E8A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488D-09FD-410F-B37C-F3F2BF7C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3149-4C6D-4A59-AC30-505848AB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76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03C5E5-B3EE-4E6D-B7FD-4FB5CA23B1BD}"/>
              </a:ext>
            </a:extLst>
          </p:cNvPr>
          <p:cNvGrpSpPr/>
          <p:nvPr/>
        </p:nvGrpSpPr>
        <p:grpSpPr>
          <a:xfrm>
            <a:off x="1212401" y="1801245"/>
            <a:ext cx="9767193" cy="3652301"/>
            <a:chOff x="1732252" y="1976238"/>
            <a:chExt cx="9381390" cy="34350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0FC397-2B51-4E86-A6F9-4A8EB6AC5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" b="1000"/>
            <a:stretch/>
          </p:blipFill>
          <p:spPr>
            <a:xfrm rot="772635">
              <a:off x="6440099" y="1976238"/>
              <a:ext cx="4673543" cy="34350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6BC4F8-404D-44A2-93D8-49AC7B986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" b="1333"/>
            <a:stretch/>
          </p:blipFill>
          <p:spPr>
            <a:xfrm rot="21091205">
              <a:off x="1732252" y="1998565"/>
              <a:ext cx="4644385" cy="33904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61CEB3E-B31E-44D7-AA5E-942AB61FD0B5}"/>
              </a:ext>
            </a:extLst>
          </p:cNvPr>
          <p:cNvSpPr/>
          <p:nvPr/>
        </p:nvSpPr>
        <p:spPr>
          <a:xfrm>
            <a:off x="5464256" y="5742107"/>
            <a:ext cx="126348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b="1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Big Book</a:t>
            </a:r>
            <a:endParaRPr lang="hi-IN" sz="2200" b="1" dirty="0"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3F92D-91F2-438A-895C-E8C4BFD0897E}"/>
              </a:ext>
            </a:extLst>
          </p:cNvPr>
          <p:cNvSpPr/>
          <p:nvPr/>
        </p:nvSpPr>
        <p:spPr>
          <a:xfrm>
            <a:off x="4644319" y="6157524"/>
            <a:ext cx="290335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500" b="1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Language : Bangani</a:t>
            </a:r>
            <a:endParaRPr lang="hi-IN" sz="2500" b="1" dirty="0"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1D1D5-F2E1-4DAA-86B3-3AEAA2EF5ED4}"/>
              </a:ext>
            </a:extLst>
          </p:cNvPr>
          <p:cNvSpPr txBox="1"/>
          <p:nvPr/>
        </p:nvSpPr>
        <p:spPr>
          <a:xfrm>
            <a:off x="1831605" y="471036"/>
            <a:ext cx="8528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5400" b="1" dirty="0">
                <a:latin typeface="Annapurna SIL" panose="01000000000000000000" pitchFamily="2" charset="0"/>
                <a:cs typeface="Annapurna SIL" panose="01000000000000000000" pitchFamily="2" charset="0"/>
              </a:rPr>
              <a:t>एक सेट माणूछ एक गॉरीब लाज़र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C7AFD1-DCA9-44B3-AA7A-81923A332C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4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4"/>
    </mc:Choice>
    <mc:Fallback xmlns="">
      <p:transition spd="slow" advTm="5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B2D89CC0-B302-4A97-80C9-ECE8CDAF7E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6996" y="1294265"/>
            <a:ext cx="14560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1E5E30-1611-4C61-926F-5E115825958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0"/>
          <a:stretch/>
        </p:blipFill>
        <p:spPr>
          <a:xfrm>
            <a:off x="518078" y="557478"/>
            <a:ext cx="7134006" cy="574304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920FB7-1BA6-4B79-B0ED-8C587D86DF62}"/>
              </a:ext>
            </a:extLst>
          </p:cNvPr>
          <p:cNvSpPr txBox="1"/>
          <p:nvPr/>
        </p:nvSpPr>
        <p:spPr>
          <a:xfrm>
            <a:off x="7810597" y="961658"/>
            <a:ext cx="4181533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सेटेई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अबराम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ज़ेकारी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लाज़रेई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मेरै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पापा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गॉरै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छाड़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डेईय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मेरै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पाँच़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बाईऊँ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चोकश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केथिकै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एशॉ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ऑई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मेरै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बाई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एथिकै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आगी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9ED86DD-A8DA-4BAC-BF63-640C11D3B5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50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516">
        <p15:prstTrans prst="pageCurlDouble"/>
      </p:transition>
    </mc:Choice>
    <mc:Fallback xmlns="">
      <p:transition spd="slow" advTm="18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B2D89CC0-B302-4A97-80C9-ECE8CDAF7E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6996" y="1294265"/>
            <a:ext cx="14560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8B8848-F2D8-4543-B2B0-F552B9B56CA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1" y="635985"/>
            <a:ext cx="7448040" cy="55860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3D173A-6EFD-4F29-93E9-2EDF8507EB15}"/>
              </a:ext>
            </a:extLst>
          </p:cNvPr>
          <p:cNvSpPr txBox="1"/>
          <p:nvPr/>
        </p:nvSpPr>
        <p:spPr>
          <a:xfrm>
            <a:off x="8057849" y="222994"/>
            <a:ext cx="3934281" cy="641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अबरामेई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सेट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मूसा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किताबै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  <a:r>
              <a:rPr lang="en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तीं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किताबी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बचन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शुणने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  <a:endParaRPr lang="en-IN" sz="3200" dirty="0">
              <a:latin typeface="Annapurna SIL" panose="01000000000000000000" pitchFamily="2" charset="0"/>
              <a:cs typeface="Annapurna SIL" panose="01000000000000000000" pitchFamily="2" charset="0"/>
            </a:endParaRP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सेटेई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केत्कै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शुणेण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पर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अबराम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 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मूसा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नियम ना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शुणेलै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en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एसरी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बूशै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मानै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7EBFDF5-5438-4A13-B031-46014DA87C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20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742">
        <p15:prstTrans prst="pageCurlDouble"/>
      </p:transition>
    </mc:Choice>
    <mc:Fallback xmlns="">
      <p:transition spd="slow" advTm="227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37C01-B351-4235-8395-1F10C0B70128}"/>
              </a:ext>
            </a:extLst>
          </p:cNvPr>
          <p:cNvSpPr txBox="1"/>
          <p:nvPr/>
        </p:nvSpPr>
        <p:spPr>
          <a:xfrm>
            <a:off x="3714791" y="3136612"/>
            <a:ext cx="4762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6213" indent="-176213">
              <a:buFont typeface="Arial" panose="020B0604020202020204" pitchFamily="34" charset="0"/>
              <a:buChar char="•"/>
              <a:defRPr sz="3000">
                <a:latin typeface="Annapurna SIL" panose="01000000000000000000" pitchFamily="2" charset="0"/>
                <a:cs typeface="Annapurna SIL" panose="01000000000000000000" pitchFamily="2" charset="0"/>
              </a:defRPr>
            </a:lvl1pPr>
          </a:lstStyle>
          <a:p>
            <a:pPr marL="0" indent="0">
              <a:buNone/>
            </a:pPr>
            <a:r>
              <a:rPr lang="hi-IN" sz="3200" dirty="0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बंगाणी भाषा मसिही समिति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F6281-2F5E-40EF-9DB3-61AAB86C9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5" y="1794162"/>
            <a:ext cx="1754909" cy="1169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EF3808-9812-4BF4-8B5C-D5943EBFFDB9}"/>
              </a:ext>
            </a:extLst>
          </p:cNvPr>
          <p:cNvSpPr txBox="1"/>
          <p:nvPr/>
        </p:nvSpPr>
        <p:spPr>
          <a:xfrm>
            <a:off x="5200067" y="5768092"/>
            <a:ext cx="17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Prepared by  CBL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7D99F08-F7E3-49C4-95A3-C753CC95C4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7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"/>
    </mc:Choice>
    <mc:Fallback xmlns="">
      <p:transition spd="slow" advTm="2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9DEA7C-CD42-48AD-B6F6-0E0F1106CEC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31" y="594289"/>
            <a:ext cx="7263861" cy="544789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9F64E6-EFD5-4CED-9396-72E3BFC1F072}"/>
              </a:ext>
            </a:extLst>
          </p:cNvPr>
          <p:cNvSpPr txBox="1"/>
          <p:nvPr/>
        </p:nvSpPr>
        <p:spPr>
          <a:xfrm>
            <a:off x="7869302" y="961658"/>
            <a:ext cx="3881867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लोगू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काई परमेश्वर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बचन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कुछ़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दरम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शिकाणैं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वाळै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फरीसी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बूशै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रॉऐ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शुणदै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बूशै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मज़ाक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चाणं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02712CD-177C-46C8-928B-11FB918443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81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189">
        <p15:prstTrans prst="pageCurlDouble"/>
      </p:transition>
    </mc:Choice>
    <mc:Fallback xmlns="">
      <p:transition spd="slow" advTm="19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44452-B416-4E42-8017-2D9E3FF00F9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9" y="734099"/>
            <a:ext cx="7019779" cy="526483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29BCC1-CDD0-4A61-A8CB-F3794EFB7AA6}"/>
              </a:ext>
            </a:extLst>
          </p:cNvPr>
          <p:cNvSpPr txBox="1"/>
          <p:nvPr/>
        </p:nvSpPr>
        <p:spPr>
          <a:xfrm>
            <a:off x="7626390" y="961658"/>
            <a:ext cx="3831092" cy="493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>
                <a:ea typeface="+mn-ea"/>
              </a:rPr>
              <a:t>तैबै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ईशुई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तिऊँकै</a:t>
            </a:r>
            <a:r>
              <a:rPr lang="hi-IN" dirty="0">
                <a:ea typeface="+mn-ea"/>
              </a:rPr>
              <a:t> एक </a:t>
            </a:r>
            <a:r>
              <a:rPr lang="hi-IN" dirty="0" err="1">
                <a:ea typeface="+mn-ea"/>
              </a:rPr>
              <a:t>कांणी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समज़ान्दु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बैरै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बोलॉ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>
                <a:ea typeface="+mn-ea"/>
              </a:rPr>
              <a:t>एक </a:t>
            </a:r>
            <a:r>
              <a:rPr lang="hi-IN" dirty="0" err="1">
                <a:ea typeface="+mn-ea"/>
              </a:rPr>
              <a:t>सेट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थॉ</a:t>
            </a:r>
            <a:r>
              <a:rPr lang="hi-IN" dirty="0">
                <a:ea typeface="+mn-ea"/>
              </a:rPr>
              <a:t>, </a:t>
            </a:r>
            <a:r>
              <a:rPr lang="hi-IN" dirty="0" err="1">
                <a:ea typeface="+mn-ea"/>
              </a:rPr>
              <a:t>सेऊ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बड़िया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अज़ी</a:t>
            </a:r>
            <a:r>
              <a:rPr lang="hi-IN" dirty="0">
                <a:ea typeface="+mn-ea"/>
              </a:rPr>
              <a:t> मखमल </a:t>
            </a:r>
            <a:r>
              <a:rPr lang="hi-IN" dirty="0" err="1">
                <a:ea typeface="+mn-ea"/>
              </a:rPr>
              <a:t>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जुड़कै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बिड़ै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थॉ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सेऊ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सेट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तै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बड़ै</a:t>
            </a:r>
            <a:r>
              <a:rPr lang="hi-IN" dirty="0">
                <a:ea typeface="+mn-ea"/>
              </a:rPr>
              <a:t> ठाट कई </a:t>
            </a:r>
            <a:r>
              <a:rPr lang="hi-IN" dirty="0" err="1">
                <a:ea typeface="+mn-ea"/>
              </a:rPr>
              <a:t>आपड़ी</a:t>
            </a:r>
            <a:r>
              <a:rPr lang="hi-IN" dirty="0">
                <a:ea typeface="+mn-ea"/>
              </a:rPr>
              <a:t> ज़िन्दगी </a:t>
            </a:r>
            <a:r>
              <a:rPr lang="hi-IN" dirty="0" err="1">
                <a:ea typeface="+mn-ea"/>
              </a:rPr>
              <a:t>ज़ीयै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थॉ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C441D0-304B-45C6-9A84-259985ADA6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70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075">
        <p15:prstTrans prst="pageCurlDouble"/>
      </p:transition>
    </mc:Choice>
    <mc:Fallback xmlns="">
      <p:transition spd="slow" advTm="18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A073B0-7CB3-46F9-B93E-0C99A6FEE2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3" y="726472"/>
            <a:ext cx="7206740" cy="540505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FCF357-48D0-4D27-AD6E-E6C75F3DA00D}"/>
              </a:ext>
            </a:extLst>
          </p:cNvPr>
          <p:cNvSpPr txBox="1"/>
          <p:nvPr/>
        </p:nvSpPr>
        <p:spPr>
          <a:xfrm>
            <a:off x="7871462" y="469215"/>
            <a:ext cx="3970767" cy="591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>
                <a:ea typeface="+mn-ea"/>
              </a:rPr>
              <a:t>तेथिकै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लाज़र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नऊँ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रॉ</a:t>
            </a:r>
            <a:r>
              <a:rPr lang="hi-IN" dirty="0">
                <a:ea typeface="+mn-ea"/>
              </a:rPr>
              <a:t> एक </a:t>
            </a:r>
            <a:r>
              <a:rPr lang="hi-IN" dirty="0" err="1">
                <a:ea typeface="+mn-ea"/>
              </a:rPr>
              <a:t>माणूछ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थॉ</a:t>
            </a:r>
            <a:r>
              <a:rPr lang="hi-IN" dirty="0">
                <a:ea typeface="+mn-ea"/>
              </a:rPr>
              <a:t>, </a:t>
            </a:r>
            <a:r>
              <a:rPr lang="hi-IN" dirty="0" err="1">
                <a:ea typeface="+mn-ea"/>
              </a:rPr>
              <a:t>तेसरै</a:t>
            </a:r>
            <a:r>
              <a:rPr lang="hi-IN" dirty="0">
                <a:ea typeface="+mn-ea"/>
              </a:rPr>
              <a:t> शरीर दी </a:t>
            </a:r>
            <a:r>
              <a:rPr lang="hi-IN" dirty="0" err="1">
                <a:ea typeface="+mn-ea"/>
              </a:rPr>
              <a:t>बॉरी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दूखणै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बॉणन्दै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लाज़र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गॉरीब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थॉ</a:t>
            </a:r>
            <a:r>
              <a:rPr lang="hi-IN" dirty="0">
                <a:ea typeface="+mn-ea"/>
              </a:rPr>
              <a:t>, </a:t>
            </a:r>
            <a:r>
              <a:rPr lang="hi-IN" dirty="0" err="1">
                <a:ea typeface="+mn-ea"/>
              </a:rPr>
              <a:t>अज़ी</a:t>
            </a:r>
            <a:r>
              <a:rPr lang="hi-IN" dirty="0">
                <a:ea typeface="+mn-ea"/>
              </a:rPr>
              <a:t> लोग </a:t>
            </a:r>
            <a:r>
              <a:rPr lang="hi-IN" dirty="0" err="1">
                <a:ea typeface="+mn-ea"/>
              </a:rPr>
              <a:t>तेस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सेट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गॉरै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दुवारै</a:t>
            </a:r>
            <a:r>
              <a:rPr lang="hi-IN" dirty="0">
                <a:ea typeface="+mn-ea"/>
              </a:rPr>
              <a:t> काई </a:t>
            </a:r>
            <a:r>
              <a:rPr lang="hi-IN" dirty="0" err="1">
                <a:ea typeface="+mn-ea"/>
              </a:rPr>
              <a:t>छ़ोड़ै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थै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अज़ी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लाज़र</a:t>
            </a:r>
            <a:r>
              <a:rPr lang="hi-IN" dirty="0">
                <a:ea typeface="+mn-ea"/>
              </a:rPr>
              <a:t> के </a:t>
            </a:r>
            <a:r>
              <a:rPr lang="hi-IN" dirty="0" err="1">
                <a:ea typeface="+mn-ea"/>
              </a:rPr>
              <a:t>सेट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रॉ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जूठॉ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खाणं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बी</a:t>
            </a:r>
            <a:r>
              <a:rPr lang="hi-IN" dirty="0">
                <a:ea typeface="+mn-ea"/>
              </a:rPr>
              <a:t> ना </a:t>
            </a:r>
            <a:r>
              <a:rPr lang="hi-IN" dirty="0" err="1">
                <a:ea typeface="+mn-ea"/>
              </a:rPr>
              <a:t>थॉ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मिलै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E724CF0-4EF8-4C88-B561-D8E5C80536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31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650">
        <p15:prstTrans prst="pageCurlDouble"/>
      </p:transition>
    </mc:Choice>
    <mc:Fallback xmlns="">
      <p:transition spd="slow" advTm="21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>
            <a:extLst>
              <a:ext uri="{FF2B5EF4-FFF2-40B4-BE49-F238E27FC236}">
                <a16:creationId xmlns:a16="http://schemas.microsoft.com/office/drawing/2014/main" id="{32C40ADA-3139-422C-8D53-23CCC3FBE4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8701" y="1601166"/>
            <a:ext cx="115160" cy="4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600779-5897-48CD-8102-D7F59690F66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4"/>
          <a:stretch/>
        </p:blipFill>
        <p:spPr>
          <a:xfrm>
            <a:off x="568011" y="677232"/>
            <a:ext cx="6789230" cy="55035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772E75-04E8-4532-B0EC-78370D5CD35C}"/>
              </a:ext>
            </a:extLst>
          </p:cNvPr>
          <p:cNvSpPr txBox="1"/>
          <p:nvPr/>
        </p:nvSpPr>
        <p:spPr>
          <a:xfrm>
            <a:off x="7593488" y="1207879"/>
            <a:ext cx="3943645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गॉरीब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लाज़र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दुखणऊँ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कुकूर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चाटै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गॉरीब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लाज़र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स्वर्गदुतेई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लाज़र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अबराम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ऊँगाळी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बोशाळॉ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657C95D-8346-4272-B5FB-319ADD6C93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807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290">
        <p15:prstTrans prst="pageCurlDouble"/>
      </p:transition>
    </mc:Choice>
    <mc:Fallback xmlns="">
      <p:transition spd="slow" advTm="1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B28AD-E668-4536-AB03-FE512EA9EC2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552" y="632082"/>
            <a:ext cx="7458444" cy="559383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608E32-CB9D-48B3-A752-9C2EF981E631}"/>
              </a:ext>
            </a:extLst>
          </p:cNvPr>
          <p:cNvSpPr txBox="1"/>
          <p:nvPr/>
        </p:nvSpPr>
        <p:spPr>
          <a:xfrm>
            <a:off x="8264996" y="1207877"/>
            <a:ext cx="3439455" cy="444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तेतबासियै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सेट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नरक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सेटेई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नरक कई स्वर्ग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नरक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सेटेई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लाज़र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अबराम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ऊँगाळी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 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27A4D62-BF4D-479E-82E0-B6EDA79076A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2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102">
        <p15:prstTrans prst="pageCurlDouble"/>
      </p:transition>
    </mc:Choice>
    <mc:Fallback xmlns="">
      <p:transition spd="slow" advTm="151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1D033E-02C4-41D4-B02D-0EEEC7C7DC5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9" y="715435"/>
            <a:ext cx="7194573" cy="539593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761643-551D-41CF-8BA1-484433D8E640}"/>
              </a:ext>
            </a:extLst>
          </p:cNvPr>
          <p:cNvSpPr txBox="1"/>
          <p:nvPr/>
        </p:nvSpPr>
        <p:spPr>
          <a:xfrm>
            <a:off x="7801512" y="715435"/>
            <a:ext cx="4055708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सेटेई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अबराम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कि मुँदी दया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लाज़रेई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छाड़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आपड़ी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अंठी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पाणी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रुज़ाईय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मेरी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ज़ीबेई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शेळी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केलाकि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आऊँ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एतकै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आगी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तड़फुन्दै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लागॉन्दॉ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B0DF0A6-848C-4369-AAD7-5296CF6F08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46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748">
        <p15:prstTrans prst="pageCurlDouble"/>
      </p:transition>
    </mc:Choice>
    <mc:Fallback xmlns="">
      <p:transition spd="slow" advTm="187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C643BF70-459D-4C4D-BFA9-0C58A4B8E1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1648" y="1346870"/>
            <a:ext cx="113215" cy="5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5F061D-A1B7-4361-A4F8-A0974A28700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07" y="717331"/>
            <a:ext cx="7178712" cy="54233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03855B-55C9-4530-9CF0-3E321743346D}"/>
              </a:ext>
            </a:extLst>
          </p:cNvPr>
          <p:cNvSpPr txBox="1"/>
          <p:nvPr/>
        </p:nvSpPr>
        <p:spPr>
          <a:xfrm>
            <a:off x="7829288" y="713541"/>
            <a:ext cx="3853809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अबरामेई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सेट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कि तू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आपड़ै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ज़िन्दगी दी सुख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लाज़र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पूरी ज़िन्दगी दी दुख ई दुख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मिलॉ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पर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ऐबै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लाज़र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शान्ति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रॉऐ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तू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तड़फुन्दै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लागॉन्दॉ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49BBF0-D883-40A3-B160-17B8996682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93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352">
        <p15:prstTrans prst="pageCurlDouble"/>
      </p:transition>
    </mc:Choice>
    <mc:Fallback xmlns="">
      <p:transition spd="slow" advTm="193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731259-2A16-4B15-AA8C-86570B07BD8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7" y="689686"/>
            <a:ext cx="7304836" cy="547862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BFE65-469B-4E33-B752-7949B7694389}"/>
              </a:ext>
            </a:extLst>
          </p:cNvPr>
          <p:cNvSpPr txBox="1"/>
          <p:nvPr/>
        </p:nvSpPr>
        <p:spPr>
          <a:xfrm>
            <a:off x="7979189" y="469214"/>
            <a:ext cx="3740484" cy="59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अबरामेई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आमारै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तुमारै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बीच़ै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एक बड़ी खाई।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एज़ी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बज़ै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एतकई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ताऊँकाई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आणं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च़ाऐ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 आई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सकदॉ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कोई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तेतकई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आणं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च़ाऐ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 आई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सकदॉ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347E8D6-37B4-4B53-A9A1-0A5F623790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00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839">
        <p15:prstTrans prst="pageCurlDouble"/>
      </p:transition>
    </mc:Choice>
    <mc:Fallback xmlns="">
      <p:transition spd="slow" advTm="198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4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7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8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2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2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7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7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3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1123</TotalTime>
  <Words>389</Words>
  <Application>Microsoft Office PowerPoint</Application>
  <PresentationFormat>Widescreen</PresentationFormat>
  <Paragraphs>35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Algerian</vt:lpstr>
      <vt:lpstr>Annapurna SIL</vt:lpstr>
      <vt:lpstr>Arial</vt:lpstr>
      <vt:lpstr>Calibri</vt:lpstr>
      <vt:lpstr>Calibri Light</vt:lpstr>
      <vt:lpstr>GIST-DVOTKishor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दुनिया में पहली मौत</dc:title>
  <dc:creator>Gaurav Kumar</dc:creator>
  <cp:lastModifiedBy>Vinod K</cp:lastModifiedBy>
  <cp:revision>118</cp:revision>
  <dcterms:created xsi:type="dcterms:W3CDTF">2021-05-14T11:52:15Z</dcterms:created>
  <dcterms:modified xsi:type="dcterms:W3CDTF">2021-11-16T12:45:13Z</dcterms:modified>
</cp:coreProperties>
</file>