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C442"/>
    <a:srgbClr val="E88330"/>
    <a:srgbClr val="DAD4BA"/>
    <a:srgbClr val="E9C3AB"/>
    <a:srgbClr val="B2ECA8"/>
    <a:srgbClr val="D9D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73" autoAdjust="0"/>
    <p:restoredTop sz="94660"/>
  </p:normalViewPr>
  <p:slideViewPr>
    <p:cSldViewPr snapToGrid="0">
      <p:cViewPr varScale="1">
        <p:scale>
          <a:sx n="34" d="100"/>
          <a:sy n="34" d="100"/>
        </p:scale>
        <p:origin x="5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8923AE1-C09A-4A41-9B30-1E37D41B0588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1764F2-2E29-4C1E-B513-97EA1E116F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434" y="5189"/>
            <a:ext cx="1147916" cy="76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6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3AE1-C09A-4A41-9B30-1E37D41B0588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A629-2B6B-426D-8DF5-C2395FC81C0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877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3AE1-C09A-4A41-9B30-1E37D41B0588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A629-2B6B-426D-8DF5-C2395FC81C0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534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061" y="959339"/>
            <a:ext cx="6784256" cy="493932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7" name="Freeform 87">
            <a:extLst>
              <a:ext uri="{FF2B5EF4-FFF2-40B4-BE49-F238E27FC236}">
                <a16:creationId xmlns:a16="http://schemas.microsoft.com/office/drawing/2014/main" id="{618D28DF-2498-4678-A450-D9089ADBD054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9947462" y="4613463"/>
            <a:ext cx="2217174" cy="2271901"/>
          </a:xfrm>
          <a:custGeom>
            <a:avLst/>
            <a:gdLst>
              <a:gd name="T0" fmla="*/ 526 w 2498"/>
              <a:gd name="T1" fmla="*/ 605 h 1835"/>
              <a:gd name="T2" fmla="*/ 1734 w 2498"/>
              <a:gd name="T3" fmla="*/ 1189 h 1835"/>
              <a:gd name="T4" fmla="*/ 2498 w 2498"/>
              <a:gd name="T5" fmla="*/ 1835 h 1835"/>
              <a:gd name="T6" fmla="*/ 2498 w 2498"/>
              <a:gd name="T7" fmla="*/ 0 h 1835"/>
              <a:gd name="T8" fmla="*/ 0 w 2498"/>
              <a:gd name="T9" fmla="*/ 0 h 1835"/>
              <a:gd name="T10" fmla="*/ 526 w 2498"/>
              <a:gd name="T11" fmla="*/ 605 h 1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98" h="1835">
                <a:moveTo>
                  <a:pt x="526" y="605"/>
                </a:moveTo>
                <a:cubicBezTo>
                  <a:pt x="916" y="676"/>
                  <a:pt x="1399" y="692"/>
                  <a:pt x="1734" y="1189"/>
                </a:cubicBezTo>
                <a:cubicBezTo>
                  <a:pt x="2037" y="1641"/>
                  <a:pt x="2315" y="1781"/>
                  <a:pt x="2498" y="1835"/>
                </a:cubicBezTo>
                <a:cubicBezTo>
                  <a:pt x="2498" y="0"/>
                  <a:pt x="2498" y="0"/>
                  <a:pt x="249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23" y="514"/>
                  <a:pt x="526" y="60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F7328A-D921-4259-A942-05F92BE84934}"/>
              </a:ext>
            </a:extLst>
          </p:cNvPr>
          <p:cNvSpPr/>
          <p:nvPr userDrawn="1"/>
        </p:nvSpPr>
        <p:spPr>
          <a:xfrm>
            <a:off x="10740571" y="5823536"/>
            <a:ext cx="1451429" cy="1034464"/>
          </a:xfrm>
          <a:custGeom>
            <a:avLst/>
            <a:gdLst>
              <a:gd name="connsiteX0" fmla="*/ 1048380 w 1048380"/>
              <a:gd name="connsiteY0" fmla="*/ 0 h 1091044"/>
              <a:gd name="connsiteX1" fmla="*/ 1048380 w 1048380"/>
              <a:gd name="connsiteY1" fmla="*/ 1091044 h 1091044"/>
              <a:gd name="connsiteX2" fmla="*/ 0 w 1048380"/>
              <a:gd name="connsiteY2" fmla="*/ 1091044 h 1091044"/>
              <a:gd name="connsiteX3" fmla="*/ 394019 w 1048380"/>
              <a:gd name="connsiteY3" fmla="*/ 584823 h 1091044"/>
              <a:gd name="connsiteX4" fmla="*/ 1006739 w 1048380"/>
              <a:gd name="connsiteY4" fmla="*/ 2104 h 1091044"/>
              <a:gd name="connsiteX5" fmla="*/ 1048380 w 1048380"/>
              <a:gd name="connsiteY5" fmla="*/ 0 h 109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380" h="1091044">
                <a:moveTo>
                  <a:pt x="1048380" y="0"/>
                </a:moveTo>
                <a:lnTo>
                  <a:pt x="1048380" y="1091044"/>
                </a:lnTo>
                <a:lnTo>
                  <a:pt x="0" y="1091044"/>
                </a:lnTo>
                <a:cubicBezTo>
                  <a:pt x="147075" y="967676"/>
                  <a:pt x="286673" y="803435"/>
                  <a:pt x="394019" y="584823"/>
                </a:cubicBezTo>
                <a:cubicBezTo>
                  <a:pt x="571242" y="223907"/>
                  <a:pt x="788246" y="35246"/>
                  <a:pt x="1006739" y="2104"/>
                </a:cubicBezTo>
                <a:lnTo>
                  <a:pt x="1048380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D" dirty="0"/>
          </a:p>
        </p:txBody>
      </p:sp>
      <p:sp>
        <p:nvSpPr>
          <p:cNvPr id="9" name="Freeform 87">
            <a:extLst>
              <a:ext uri="{FF2B5EF4-FFF2-40B4-BE49-F238E27FC236}">
                <a16:creationId xmlns:a16="http://schemas.microsoft.com/office/drawing/2014/main" id="{0D51F2C7-7E07-42DD-9CDF-A3AD93BF230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2585884" cy="924232"/>
          </a:xfrm>
          <a:custGeom>
            <a:avLst/>
            <a:gdLst>
              <a:gd name="T0" fmla="*/ 526 w 2498"/>
              <a:gd name="T1" fmla="*/ 605 h 1835"/>
              <a:gd name="T2" fmla="*/ 1734 w 2498"/>
              <a:gd name="T3" fmla="*/ 1189 h 1835"/>
              <a:gd name="T4" fmla="*/ 2498 w 2498"/>
              <a:gd name="T5" fmla="*/ 1835 h 1835"/>
              <a:gd name="T6" fmla="*/ 2498 w 2498"/>
              <a:gd name="T7" fmla="*/ 0 h 1835"/>
              <a:gd name="T8" fmla="*/ 0 w 2498"/>
              <a:gd name="T9" fmla="*/ 0 h 1835"/>
              <a:gd name="T10" fmla="*/ 526 w 2498"/>
              <a:gd name="T11" fmla="*/ 605 h 1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98" h="1835">
                <a:moveTo>
                  <a:pt x="526" y="605"/>
                </a:moveTo>
                <a:cubicBezTo>
                  <a:pt x="916" y="676"/>
                  <a:pt x="1399" y="692"/>
                  <a:pt x="1734" y="1189"/>
                </a:cubicBezTo>
                <a:cubicBezTo>
                  <a:pt x="2037" y="1641"/>
                  <a:pt x="2315" y="1781"/>
                  <a:pt x="2498" y="1835"/>
                </a:cubicBezTo>
                <a:cubicBezTo>
                  <a:pt x="2498" y="0"/>
                  <a:pt x="2498" y="0"/>
                  <a:pt x="249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23" y="514"/>
                  <a:pt x="526" y="605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198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3AE1-C09A-4A41-9B30-1E37D41B0588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A629-2B6B-426D-8DF5-C2395FC81C0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311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3AE1-C09A-4A41-9B30-1E37D41B0588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A629-2B6B-426D-8DF5-C2395FC81C0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331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3AE1-C09A-4A41-9B30-1E37D41B0588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A629-2B6B-426D-8DF5-C2395FC81C0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724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3AE1-C09A-4A41-9B30-1E37D41B0588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A629-2B6B-426D-8DF5-C2395FC81C0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109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3AE1-C09A-4A41-9B30-1E37D41B0588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A629-2B6B-426D-8DF5-C2395FC81C0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697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3AE1-C09A-4A41-9B30-1E37D41B0588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59DA629-2B6B-426D-8DF5-C2395FC81C0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605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8923AE1-C09A-4A41-9B30-1E37D41B0588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59DA629-2B6B-426D-8DF5-C2395FC81C0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428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8923AE1-C09A-4A41-9B30-1E37D41B0588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59DA629-2B6B-426D-8DF5-C2395FC81C0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398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6D8FE3-CC5E-47E2-BADF-F445DC711EA9}"/>
              </a:ext>
            </a:extLst>
          </p:cNvPr>
          <p:cNvGrpSpPr/>
          <p:nvPr/>
        </p:nvGrpSpPr>
        <p:grpSpPr>
          <a:xfrm>
            <a:off x="1415353" y="2138377"/>
            <a:ext cx="9361294" cy="3481551"/>
            <a:chOff x="1732252" y="2030223"/>
            <a:chExt cx="9361294" cy="348155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6D3EEB-04C8-4349-99BD-C1635D7A3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" b="1000"/>
            <a:stretch/>
          </p:blipFill>
          <p:spPr>
            <a:xfrm rot="772635">
              <a:off x="6420003" y="2076720"/>
              <a:ext cx="4673543" cy="343505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ACFA0BC-8578-4D56-AA91-F10E244BC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" b="1333"/>
            <a:stretch/>
          </p:blipFill>
          <p:spPr>
            <a:xfrm rot="21091205">
              <a:off x="1732252" y="2030223"/>
              <a:ext cx="4644385" cy="339040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9C054AD-D4EF-49D2-899C-590951557D68}"/>
              </a:ext>
            </a:extLst>
          </p:cNvPr>
          <p:cNvSpPr/>
          <p:nvPr/>
        </p:nvSpPr>
        <p:spPr>
          <a:xfrm>
            <a:off x="5464255" y="5808056"/>
            <a:ext cx="126348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2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nnapurna SIL" panose="01000000000000000000" pitchFamily="2" charset="0"/>
                <a:cs typeface="Annapurna SIL" panose="01000000000000000000" pitchFamily="2" charset="0"/>
              </a:rPr>
              <a:t>Big Book</a:t>
            </a:r>
            <a:endParaRPr lang="hi-IN" sz="2200" b="1" dirty="0">
              <a:ln w="12700" cmpd="sng">
                <a:solidFill>
                  <a:schemeClr val="accent4"/>
                </a:solidFill>
                <a:prstDash val="solid"/>
              </a:ln>
              <a:latin typeface="Annapurna SIL" panose="01000000000000000000" pitchFamily="2" charset="0"/>
              <a:cs typeface="Annapurna SIL" panose="01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85F8DD-926A-4121-B429-2189B2DE8059}"/>
              </a:ext>
            </a:extLst>
          </p:cNvPr>
          <p:cNvSpPr/>
          <p:nvPr/>
        </p:nvSpPr>
        <p:spPr>
          <a:xfrm>
            <a:off x="4644318" y="6204694"/>
            <a:ext cx="290335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5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nnapurna SIL" panose="01000000000000000000" pitchFamily="2" charset="0"/>
                <a:cs typeface="Annapurna SIL" panose="01000000000000000000" pitchFamily="2" charset="0"/>
              </a:rPr>
              <a:t>Language : Bangani</a:t>
            </a:r>
            <a:endParaRPr lang="hi-IN" sz="2500" b="1" dirty="0">
              <a:ln w="12700" cmpd="sng">
                <a:solidFill>
                  <a:schemeClr val="accent4"/>
                </a:solidFill>
                <a:prstDash val="solid"/>
              </a:ln>
              <a:latin typeface="Annapurna SIL" panose="01000000000000000000" pitchFamily="2" charset="0"/>
              <a:cs typeface="Annapurna SIL" panose="01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14A431-6D38-4301-81E0-63155287A9BA}"/>
              </a:ext>
            </a:extLst>
          </p:cNvPr>
          <p:cNvSpPr txBox="1"/>
          <p:nvPr/>
        </p:nvSpPr>
        <p:spPr>
          <a:xfrm>
            <a:off x="3549215" y="539131"/>
            <a:ext cx="50935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5400" b="1" dirty="0">
                <a:latin typeface="Annapurna SIL" panose="01000000000000000000" pitchFamily="2" charset="0"/>
                <a:cs typeface="Annapurna SIL" panose="01000000000000000000" pitchFamily="2" charset="0"/>
              </a:rPr>
              <a:t>एक बड़ीया सामरी</a:t>
            </a:r>
            <a:endParaRPr lang="en-IN" sz="5400" b="1" dirty="0">
              <a:latin typeface="Annapurna SIL" panose="01000000000000000000" pitchFamily="2" charset="0"/>
              <a:cs typeface="Annapurna SIL" panose="01000000000000000000" pitchFamily="2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9BB74D5-6B8B-4F90-8C16-F8F6E77445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1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12"/>
    </mc:Choice>
    <mc:Fallback xmlns="">
      <p:transition advTm="4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E7AD90-899C-41E1-8A94-434BAA26C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96" y="848034"/>
            <a:ext cx="6882576" cy="516193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73B40A-5666-4AC7-B294-C45509B9D0DA}"/>
              </a:ext>
            </a:extLst>
          </p:cNvPr>
          <p:cNvSpPr txBox="1"/>
          <p:nvPr/>
        </p:nvSpPr>
        <p:spPr>
          <a:xfrm>
            <a:off x="7833817" y="1802914"/>
            <a:ext cx="3396314" cy="325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तिणी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कि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सेज़ॉ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माणूछ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ज़िणी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तेसदी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दया की।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ईशुई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तेसारी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डेऊ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तू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एशई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कर।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039FB20-B9AA-4333-8D33-ED0E9B45BD0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279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897">
        <p15:prstTrans prst="pageCurlDouble"/>
      </p:transition>
    </mc:Choice>
    <mc:Fallback xmlns="">
      <p:transition spd="slow" advTm="128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446E18-4BE1-4084-A0F0-A6BE6A3BF1CF}"/>
              </a:ext>
            </a:extLst>
          </p:cNvPr>
          <p:cNvSpPr txBox="1"/>
          <p:nvPr/>
        </p:nvSpPr>
        <p:spPr>
          <a:xfrm>
            <a:off x="3654831" y="3136612"/>
            <a:ext cx="4882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6213" indent="-176213">
              <a:buFont typeface="Arial" panose="020B0604020202020204" pitchFamily="34" charset="0"/>
              <a:buChar char="•"/>
              <a:defRPr sz="3000">
                <a:latin typeface="Annapurna SIL" panose="01000000000000000000" pitchFamily="2" charset="0"/>
                <a:cs typeface="Annapurna SIL" panose="01000000000000000000" pitchFamily="2" charset="0"/>
              </a:defRPr>
            </a:lvl1pPr>
          </a:lstStyle>
          <a:p>
            <a:pPr marL="0" indent="0">
              <a:buNone/>
            </a:pPr>
            <a:r>
              <a:rPr lang="hi-IN" sz="3200" dirty="0">
                <a:solidFill>
                  <a:srgbClr val="002060"/>
                </a:solidFill>
                <a:latin typeface="GIST-DVOTKishor" panose="00000400000000000000" pitchFamily="2" charset="0"/>
                <a:cs typeface="GIST-DVOTKishor" panose="00000400000000000000" pitchFamily="2" charset="0"/>
              </a:rPr>
              <a:t>बंगाणी भाषा मसिही समिति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4CDC4B-0FC0-4479-9792-EB59325240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45" y="1794162"/>
            <a:ext cx="1754909" cy="116994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285FDB-BD49-4E5B-8C64-FA0C67A6B984}"/>
              </a:ext>
            </a:extLst>
          </p:cNvPr>
          <p:cNvCxnSpPr>
            <a:cxnSpLocks/>
          </p:cNvCxnSpPr>
          <p:nvPr/>
        </p:nvCxnSpPr>
        <p:spPr>
          <a:xfrm>
            <a:off x="4117104" y="3825009"/>
            <a:ext cx="36183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3B9EA39-833B-4AF3-91E2-85C16F874EC2}"/>
              </a:ext>
            </a:extLst>
          </p:cNvPr>
          <p:cNvSpPr txBox="1"/>
          <p:nvPr/>
        </p:nvSpPr>
        <p:spPr>
          <a:xfrm>
            <a:off x="5200068" y="5738111"/>
            <a:ext cx="179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Prepared by  CBL</a:t>
            </a:r>
            <a:endParaRPr lang="en-IN" b="1" dirty="0">
              <a:solidFill>
                <a:srgbClr val="002060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563C93B-19C1-448C-B0DF-F2F8BAEE7A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5597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454">
        <p15:prstTrans prst="pageCurlDouble"/>
      </p:transition>
    </mc:Choice>
    <mc:Fallback xmlns="">
      <p:transition spd="slow" advTm="34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6ADC06-54E8-4AD8-842A-911574DC8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037" y="860323"/>
            <a:ext cx="6849808" cy="51373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8DAD28-B24D-452E-B9F1-ABD90CB50954}"/>
              </a:ext>
            </a:extLst>
          </p:cNvPr>
          <p:cNvSpPr txBox="1"/>
          <p:nvPr/>
        </p:nvSpPr>
        <p:spPr>
          <a:xfrm>
            <a:off x="7681642" y="1666196"/>
            <a:ext cx="3680903" cy="3949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एक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बैरै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एक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माणूछ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ईशु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काई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आअ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ईशु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परीक्षा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कॉरणें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खी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पुछ़ॉ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गुरु जी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सॉदाईं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ज़िन्दगी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पाणेखी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आऊँ का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कॉरु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65EF84D-08A7-40BB-A8BE-5FEBCF1D96D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7767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661">
        <p15:prstTrans prst="pageCurlDouble"/>
      </p:transition>
    </mc:Choice>
    <mc:Fallback xmlns="">
      <p:transition spd="slow" advTm="146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6ADC06-54E8-4AD8-842A-911574DC8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721" y="930072"/>
            <a:ext cx="6663808" cy="49978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B8D99D-23C4-493C-B1F5-D611DCBF0505}"/>
              </a:ext>
            </a:extLst>
          </p:cNvPr>
          <p:cNvSpPr txBox="1"/>
          <p:nvPr/>
        </p:nvSpPr>
        <p:spPr>
          <a:xfrm>
            <a:off x="7517108" y="961658"/>
            <a:ext cx="3984171" cy="4934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2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defRPr>
            </a:lvl2pPr>
          </a:lstStyle>
          <a:p>
            <a:pPr lvl="1" indent="-457200"/>
            <a:r>
              <a:rPr lang="hi-IN" dirty="0" err="1">
                <a:ea typeface="+mn-ea"/>
              </a:rPr>
              <a:t>ईशुई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बोलॉ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नियमुँ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री</a:t>
            </a:r>
            <a:r>
              <a:rPr lang="hi-IN" dirty="0">
                <a:ea typeface="+mn-ea"/>
              </a:rPr>
              <a:t> किताबी दी का </a:t>
            </a:r>
            <a:r>
              <a:rPr lang="hi-IN" dirty="0" err="1">
                <a:ea typeface="+mn-ea"/>
              </a:rPr>
              <a:t>लिखअन्दॉ</a:t>
            </a:r>
            <a:r>
              <a:rPr lang="hi-IN" dirty="0">
                <a:ea typeface="+mn-ea"/>
              </a:rPr>
              <a:t>?</a:t>
            </a:r>
          </a:p>
          <a:p>
            <a:pPr lvl="1" indent="-457200"/>
            <a:r>
              <a:rPr lang="hi-IN" dirty="0" err="1">
                <a:ea typeface="+mn-ea"/>
              </a:rPr>
              <a:t>तिणी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माणछेई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ईशुई</a:t>
            </a:r>
            <a:r>
              <a:rPr lang="hi-IN" dirty="0">
                <a:ea typeface="+mn-ea"/>
              </a:rPr>
              <a:t> आरी </a:t>
            </a:r>
            <a:r>
              <a:rPr lang="hi-IN" dirty="0" err="1">
                <a:ea typeface="+mn-ea"/>
              </a:rPr>
              <a:t>बोलॉ</a:t>
            </a:r>
            <a:r>
              <a:rPr lang="hi-IN" dirty="0">
                <a:ea typeface="+mn-ea"/>
              </a:rPr>
              <a:t>।</a:t>
            </a:r>
          </a:p>
          <a:p>
            <a:pPr lvl="1" indent="-457200"/>
            <a:r>
              <a:rPr lang="hi-IN" dirty="0">
                <a:ea typeface="+mn-ea"/>
              </a:rPr>
              <a:t>तू ईश्वर कई </a:t>
            </a:r>
            <a:r>
              <a:rPr lang="hi-IN" dirty="0" err="1">
                <a:ea typeface="+mn-ea"/>
              </a:rPr>
              <a:t>सारै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ज़ीऊ</a:t>
            </a:r>
            <a:r>
              <a:rPr lang="hi-IN" dirty="0">
                <a:ea typeface="+mn-ea"/>
              </a:rPr>
              <a:t>, </a:t>
            </a:r>
            <a:r>
              <a:rPr lang="hi-IN" dirty="0" err="1">
                <a:ea typeface="+mn-ea"/>
              </a:rPr>
              <a:t>सारै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पराण</a:t>
            </a:r>
            <a:r>
              <a:rPr lang="hi-IN" dirty="0">
                <a:ea typeface="+mn-ea"/>
              </a:rPr>
              <a:t>, सारी शक्ति, </a:t>
            </a:r>
            <a:r>
              <a:rPr lang="hi-IN" dirty="0" err="1">
                <a:ea typeface="+mn-ea"/>
              </a:rPr>
              <a:t>अज़ी</a:t>
            </a:r>
            <a:r>
              <a:rPr lang="hi-IN" dirty="0">
                <a:ea typeface="+mn-ea"/>
              </a:rPr>
              <a:t> सारी </a:t>
            </a:r>
            <a:r>
              <a:rPr lang="hi-IN" dirty="0" err="1">
                <a:ea typeface="+mn-ea"/>
              </a:rPr>
              <a:t>ऑकली</a:t>
            </a:r>
            <a:r>
              <a:rPr lang="hi-IN" dirty="0">
                <a:ea typeface="+mn-ea"/>
              </a:rPr>
              <a:t> कई प्रेम कर।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A40CA3C-0515-4B4C-AAB2-EB7E0CCEAB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7036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514">
        <p15:prstTrans prst="pageCurlDouble"/>
      </p:transition>
    </mc:Choice>
    <mc:Fallback xmlns="">
      <p:transition spd="slow" advTm="195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6ADC06-54E8-4AD8-842A-911574DC8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26" y="850489"/>
            <a:ext cx="6876028" cy="515702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D184C8-1D6A-4BCC-AEB2-6AA093D40809}"/>
              </a:ext>
            </a:extLst>
          </p:cNvPr>
          <p:cNvSpPr txBox="1"/>
          <p:nvPr/>
        </p:nvSpPr>
        <p:spPr>
          <a:xfrm>
            <a:off x="7659099" y="961658"/>
            <a:ext cx="3889475" cy="493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defRPr>
            </a:lvl2pPr>
          </a:lstStyle>
          <a:p>
            <a:pPr lvl="1" indent="-457200"/>
            <a:r>
              <a:rPr lang="hi-IN" dirty="0" err="1">
                <a:ea typeface="+mn-ea"/>
              </a:rPr>
              <a:t>अज़ी</a:t>
            </a:r>
            <a:r>
              <a:rPr lang="hi-IN" dirty="0">
                <a:ea typeface="+mn-ea"/>
              </a:rPr>
              <a:t> पड़ोसी कई </a:t>
            </a:r>
            <a:r>
              <a:rPr lang="hi-IN" dirty="0" err="1">
                <a:ea typeface="+mn-ea"/>
              </a:rPr>
              <a:t>बी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आफू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बाशी</a:t>
            </a:r>
            <a:r>
              <a:rPr lang="hi-IN" dirty="0">
                <a:ea typeface="+mn-ea"/>
              </a:rPr>
              <a:t> प्रेम कर।</a:t>
            </a:r>
          </a:p>
          <a:p>
            <a:pPr lvl="1" indent="-457200"/>
            <a:r>
              <a:rPr lang="hi-IN" dirty="0" err="1">
                <a:ea typeface="+mn-ea"/>
              </a:rPr>
              <a:t>ईशुई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तेसारी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बोलॉ</a:t>
            </a:r>
            <a:r>
              <a:rPr lang="hi-IN" dirty="0">
                <a:ea typeface="+mn-ea"/>
              </a:rPr>
              <a:t>, कि </a:t>
            </a:r>
            <a:r>
              <a:rPr lang="hi-IN" dirty="0" err="1">
                <a:ea typeface="+mn-ea"/>
              </a:rPr>
              <a:t>ताईं</a:t>
            </a:r>
            <a:r>
              <a:rPr lang="hi-IN" dirty="0">
                <a:ea typeface="+mn-ea"/>
              </a:rPr>
              <a:t> ठीक </a:t>
            </a:r>
            <a:r>
              <a:rPr lang="hi-IN" dirty="0" err="1">
                <a:ea typeface="+mn-ea"/>
              </a:rPr>
              <a:t>बोलॉ</a:t>
            </a:r>
            <a:r>
              <a:rPr lang="hi-IN" dirty="0">
                <a:ea typeface="+mn-ea"/>
              </a:rPr>
              <a:t>।</a:t>
            </a:r>
            <a:r>
              <a:rPr lang="en-IN" dirty="0">
                <a:ea typeface="+mn-ea"/>
              </a:rPr>
              <a:t> </a:t>
            </a:r>
            <a:r>
              <a:rPr lang="hi-IN" dirty="0">
                <a:ea typeface="+mn-ea"/>
              </a:rPr>
              <a:t>तू </a:t>
            </a:r>
            <a:r>
              <a:rPr lang="hi-IN" dirty="0" err="1">
                <a:ea typeface="+mn-ea"/>
              </a:rPr>
              <a:t>एशई</a:t>
            </a:r>
            <a:r>
              <a:rPr lang="hi-IN" dirty="0">
                <a:ea typeface="+mn-ea"/>
              </a:rPr>
              <a:t> कर एसी कई तू </a:t>
            </a:r>
            <a:r>
              <a:rPr lang="hi-IN" dirty="0" err="1">
                <a:ea typeface="+mn-ea"/>
              </a:rPr>
              <a:t>ज़ीऊँदिया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रॉऐ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लॉ</a:t>
            </a:r>
            <a:r>
              <a:rPr lang="hi-IN" dirty="0">
                <a:ea typeface="+mn-ea"/>
              </a:rPr>
              <a:t>।</a:t>
            </a:r>
          </a:p>
          <a:p>
            <a:pPr lvl="1" indent="-457200"/>
            <a:r>
              <a:rPr lang="hi-IN" dirty="0" err="1">
                <a:ea typeface="+mn-ea"/>
              </a:rPr>
              <a:t>तैबै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तिणी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ईशु</a:t>
            </a:r>
            <a:r>
              <a:rPr lang="hi-IN" dirty="0">
                <a:ea typeface="+mn-ea"/>
              </a:rPr>
              <a:t> कई </a:t>
            </a:r>
            <a:r>
              <a:rPr lang="hi-IN" dirty="0" err="1">
                <a:ea typeface="+mn-ea"/>
              </a:rPr>
              <a:t>पुछ़ॉ</a:t>
            </a:r>
            <a:r>
              <a:rPr lang="hi-IN" dirty="0">
                <a:ea typeface="+mn-ea"/>
              </a:rPr>
              <a:t>, कि </a:t>
            </a:r>
            <a:r>
              <a:rPr lang="hi-IN" dirty="0" err="1">
                <a:ea typeface="+mn-ea"/>
              </a:rPr>
              <a:t>मेरॉ</a:t>
            </a:r>
            <a:r>
              <a:rPr lang="hi-IN" dirty="0">
                <a:ea typeface="+mn-ea"/>
              </a:rPr>
              <a:t> पड़ोसी </a:t>
            </a:r>
            <a:r>
              <a:rPr lang="hi-IN" dirty="0" err="1">
                <a:ea typeface="+mn-ea"/>
              </a:rPr>
              <a:t>कुणं</a:t>
            </a:r>
            <a:r>
              <a:rPr lang="hi-IN" dirty="0">
                <a:ea typeface="+mn-ea"/>
              </a:rPr>
              <a:t>?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AE1ED98-8B59-47CA-BAAE-F2ACCDEB3FA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1561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1116">
        <p15:prstTrans prst="pageCurlDouble"/>
      </p:transition>
    </mc:Choice>
    <mc:Fallback xmlns="">
      <p:transition spd="slow" advTm="211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6ADC06-54E8-4AD8-842A-911574DC8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031" y="838320"/>
            <a:ext cx="6908482" cy="51813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6783AC-BAE4-4100-A9E5-C5F6D8200946}"/>
              </a:ext>
            </a:extLst>
          </p:cNvPr>
          <p:cNvSpPr txBox="1"/>
          <p:nvPr/>
        </p:nvSpPr>
        <p:spPr>
          <a:xfrm>
            <a:off x="7758609" y="1454100"/>
            <a:ext cx="3796360" cy="394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ईशुई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तेसकै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ज़बाब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देन्दु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बैरै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एक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माणूछ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यरूशलम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यरीहो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खी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डैअ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डाकुई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पिटिय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अदमरॉ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कॉरिय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तेतकई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पोरु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09E87B9-4A5A-47C8-9BB3-A57082D473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7081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242">
        <p15:prstTrans prst="pageCurlDouble"/>
      </p:transition>
    </mc:Choice>
    <mc:Fallback xmlns="">
      <p:transition spd="slow" advTm="152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6ADC06-54E8-4AD8-842A-911574DC8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272" y="902633"/>
            <a:ext cx="6736974" cy="505273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BA3A1D-E4A7-4C17-AFED-674C3DDE2B98}"/>
              </a:ext>
            </a:extLst>
          </p:cNvPr>
          <p:cNvSpPr txBox="1"/>
          <p:nvPr/>
        </p:nvSpPr>
        <p:spPr>
          <a:xfrm>
            <a:off x="7632583" y="1700321"/>
            <a:ext cx="4089725" cy="3457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एक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याजक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बाटे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डेन्दै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लागी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याजकेई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देखॉ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तेतकई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बागदू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एक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लेबी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बाटे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आअ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86EE726-7BD1-4C50-AB59-E2F2D3337AE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3042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616">
        <p15:prstTrans prst="pageCurlDouble"/>
      </p:transition>
    </mc:Choice>
    <mc:Fallback xmlns="">
      <p:transition spd="slow" advTm="136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6ADC06-54E8-4AD8-842A-911574DC8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443" y="914399"/>
            <a:ext cx="6705598" cy="50292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80CF18-5C9C-4D5E-832C-94FC075F4557}"/>
              </a:ext>
            </a:extLst>
          </p:cNvPr>
          <p:cNvSpPr txBox="1"/>
          <p:nvPr/>
        </p:nvSpPr>
        <p:spPr>
          <a:xfrm>
            <a:off x="7507982" y="1700320"/>
            <a:ext cx="4169355" cy="3457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लेबी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तेस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देखिय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बागदू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तेतबासियै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एक सामरी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माणूछ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सेज़ी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बाटी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डैअ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तिणी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माणूछ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देखॉ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तिणी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तेसदी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दया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कॉरी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826B26F-5AFB-43A9-BAE6-4171FA96ED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407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802">
        <p15:prstTrans prst="pageCurlDouble"/>
      </p:transition>
    </mc:Choice>
    <mc:Fallback xmlns="">
      <p:transition spd="slow" advTm="138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6ADC06-54E8-4AD8-842A-911574DC8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073" y="875071"/>
            <a:ext cx="6810476" cy="510785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4996-82E6-49ED-8C61-758713DEBA24}"/>
              </a:ext>
            </a:extLst>
          </p:cNvPr>
          <p:cNvSpPr txBox="1"/>
          <p:nvPr/>
        </p:nvSpPr>
        <p:spPr>
          <a:xfrm>
            <a:off x="7684709" y="1207879"/>
            <a:ext cx="3814218" cy="4442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तिणी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तेसरै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गाऊ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साफ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कॉरिय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तेसकै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पॉट्टी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बानी।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गादै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माईं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बोशाळिय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अस्पताल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गीणं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सामरियेई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तेसरी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सेवा की।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B75A9EA-FD02-43E7-9C96-9BD070D7D99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4358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081">
        <p15:prstTrans prst="pageCurlDouble"/>
      </p:transition>
    </mc:Choice>
    <mc:Fallback xmlns="">
      <p:transition spd="slow" advTm="140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6ADC06-54E8-4AD8-842A-911574DC8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749" y="940262"/>
            <a:ext cx="6636632" cy="497747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6839BF-F65A-47A0-B872-E12FB01ABD5E}"/>
              </a:ext>
            </a:extLst>
          </p:cNvPr>
          <p:cNvSpPr txBox="1"/>
          <p:nvPr/>
        </p:nvSpPr>
        <p:spPr>
          <a:xfrm>
            <a:off x="7667586" y="1454095"/>
            <a:ext cx="4128333" cy="3949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ईशुई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परिक्षा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नीणै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वालॉ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माणूछ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पुछ़ॉ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तू बोल, कि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ज़ेज़ॉ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माणूछ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डाकुई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लुटॉ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याजक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लेबी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सामरी, यूँ चीन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माईं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तेसरॉ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पड़ोसी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कूण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?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F4E1FEF-4352-4155-B708-980360B8FA3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8018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284">
        <p15:prstTrans prst="pageCurlDouble"/>
      </p:transition>
    </mc:Choice>
    <mc:Fallback xmlns="">
      <p:transition spd="slow" advTm="182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9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|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3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9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5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1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|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9"/>
</p:tagLst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413</TotalTime>
  <Words>267</Words>
  <Application>Microsoft Office PowerPoint</Application>
  <PresentationFormat>Widescreen</PresentationFormat>
  <Paragraphs>31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Annapurna SIL</vt:lpstr>
      <vt:lpstr>Arial</vt:lpstr>
      <vt:lpstr>Calibri Light</vt:lpstr>
      <vt:lpstr>GIST-DVOTKishor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Gaurav Kumar</dc:creator>
  <cp:lastModifiedBy>Vinod K</cp:lastModifiedBy>
  <cp:revision>45</cp:revision>
  <dcterms:created xsi:type="dcterms:W3CDTF">2021-06-14T05:16:43Z</dcterms:created>
  <dcterms:modified xsi:type="dcterms:W3CDTF">2021-11-16T12:25:18Z</dcterms:modified>
</cp:coreProperties>
</file>