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8" r:id="rId7"/>
    <p:sldId id="262" r:id="rId8"/>
    <p:sldId id="263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>
      <p:cViewPr varScale="1">
        <p:scale>
          <a:sx n="36" d="100"/>
          <a:sy n="36" d="100"/>
        </p:scale>
        <p:origin x="4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63E3-1734-497A-9F52-47C135742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66E4A-0320-4DA4-8C73-DED9217EC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5A00-CA18-4112-8DDC-B90975F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F55-B816-4250-90E6-E968A6E6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88706-CC07-4B6B-97A0-0ABDC75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58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E186-F2A0-4B55-95D8-3D89D0D4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666BD-645F-4119-AC98-1FEDC7176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79984-E379-44E3-A451-E790D648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796E-C9FE-4FBF-BA99-37F2B741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1371D-B964-4D87-8976-ED390879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75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704AD-F291-4A6F-B9B6-0BB940C67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C9F8A-7F29-4DE0-AB63-08E765863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2DCF7-17DB-40C1-97C2-403FCD4D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02292-16DA-4D09-A691-B1DC43E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A524-0FA9-4252-8DA0-CE1DA3AB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9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F175-B535-4C35-B813-DBE18361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A2552-262D-4278-A941-DE00568E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A0604-8983-44E6-87F8-3F0AAE5C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2BA384-EC53-4430-A384-9190D8EB9C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936" y="853619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2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DB85E-BF0E-4FE8-9B01-628C5ED2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BB931-EEA6-4F0C-9B14-4751ECCD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3277D-8C2B-4D2C-A8F9-0334B6B6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653356-85A1-4D12-9163-239CDB538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25424" y="65698"/>
            <a:ext cx="3119859" cy="290833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A8A41B-36D7-469E-B058-D535C75445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10936" y="853619"/>
            <a:ext cx="7030063" cy="4876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3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7A0BC-030C-4F26-BA77-D6EF4333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2222-C464-47F5-851D-74140FB9B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9909-9C29-4895-8B7F-00CF6ED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BF4C0-99A3-4423-BDF8-B14AAFD4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9956E-5D73-431E-B83D-E78E2C45D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ACAF-91A9-44FA-ADC6-700D1DE2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64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79E-3876-45FD-9023-A2E4268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F892-28A0-4113-A81B-1446EFA67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7A65-85E8-4A46-B6CA-53187DDBB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63011-6970-4328-8F39-4F5E16FF7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6A28B-E3EB-4B7F-98E6-ADDC0D633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226C-0FFF-4AF4-BBA9-8CB52CFB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F090E-8BE4-484E-87DF-36E39C77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FE9E9-F8A8-452E-AAE4-79AE0B5B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875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5E75A-A20C-4A98-B459-58AC2F5D8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183-F743-48F7-ABEA-F930DCE07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44DFB-DB57-4514-8035-D761172E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3301C-B00B-4EE2-A34D-73417748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41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8C465-B36E-4285-8D80-E5920ED61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DDEC3-B11A-4CB5-9EC0-8AFBEC4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90000-6710-476C-8803-CD123A46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57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38F-8CCA-4A0C-BE4A-58028264D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6AEB-7EFC-477C-B5B5-794464985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827DD-7023-4F8C-A7AC-93295675E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5DCD2-6309-45BF-B19A-831A3A12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851C0-592F-4F01-911C-2EF7EFE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E29F4-B01D-46B5-B037-EEB63DEE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6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E248-74DD-4975-A8E9-B00E2D92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D983F-4B6C-4D6E-8386-072DE340B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ED16-F80F-4829-AEEC-71863992A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EB64F-7365-44B0-8ED5-6BBFDE8A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D5380-948C-46F7-9C03-ABBFACED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C7A6E-16CB-4494-AA88-6CA8648C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5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5D5A75-7825-41E7-9F8F-369DA55BD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BA143-D64A-453F-AC1A-33292BCC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DA257-26FB-424D-A7A1-635F30E8A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05CE-B632-4E72-9BDA-9C2610CEA314}" type="datetimeFigureOut">
              <a:rPr lang="en-IN" smtClean="0"/>
              <a:t>16-11-2021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D488D-09FD-410F-B37C-F3F2BF7C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E3149-4C6D-4A59-AC30-505848ABD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FEFAE-6994-477B-A5C0-088CF14434D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768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A5AA69-A26B-4489-AC15-D84334B2111F}"/>
              </a:ext>
            </a:extLst>
          </p:cNvPr>
          <p:cNvGrpSpPr/>
          <p:nvPr/>
        </p:nvGrpSpPr>
        <p:grpSpPr>
          <a:xfrm>
            <a:off x="1415352" y="2230624"/>
            <a:ext cx="9361294" cy="3481551"/>
            <a:chOff x="1732252" y="2030223"/>
            <a:chExt cx="9361294" cy="34815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EF4B62-3B1E-4475-B8DC-263A951F9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" b="1000"/>
            <a:stretch/>
          </p:blipFill>
          <p:spPr>
            <a:xfrm rot="772635">
              <a:off x="6420003" y="2076720"/>
              <a:ext cx="4673543" cy="343505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C63118-047E-442A-953C-963448E6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" b="1333"/>
            <a:stretch/>
          </p:blipFill>
          <p:spPr>
            <a:xfrm rot="21091205">
              <a:off x="1732252" y="2030223"/>
              <a:ext cx="4644385" cy="339040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2D84401-55DC-4E98-A5E1-E6A31B01D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616" y="60632"/>
            <a:ext cx="1147916" cy="765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95BEAA-A45B-4536-86FE-F55496A2AD80}"/>
              </a:ext>
            </a:extLst>
          </p:cNvPr>
          <p:cNvSpPr/>
          <p:nvPr/>
        </p:nvSpPr>
        <p:spPr>
          <a:xfrm>
            <a:off x="5497117" y="5712175"/>
            <a:ext cx="119776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purna SIL" panose="01000000000000000000" pitchFamily="2" charset="0"/>
                <a:cs typeface="Annapurna SIL" panose="01000000000000000000" pitchFamily="2" charset="0"/>
              </a:rPr>
              <a:t>Big Book</a:t>
            </a:r>
            <a:endParaRPr lang="hi-IN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206070-264A-43B8-A7DB-30329D836517}"/>
              </a:ext>
            </a:extLst>
          </p:cNvPr>
          <p:cNvSpPr/>
          <p:nvPr/>
        </p:nvSpPr>
        <p:spPr>
          <a:xfrm>
            <a:off x="4742102" y="6166675"/>
            <a:ext cx="2707793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napurna SIL" panose="01000000000000000000" pitchFamily="2" charset="0"/>
                <a:cs typeface="Annapurna SIL" panose="01000000000000000000" pitchFamily="2" charset="0"/>
              </a:rPr>
              <a:t>Language : Bangani</a:t>
            </a:r>
            <a:endParaRPr lang="hi-IN" sz="2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napurna SIL" panose="01000000000000000000" pitchFamily="2" charset="0"/>
              <a:cs typeface="Annapurna SIL" panose="01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FA4DC9-EF6E-42DE-A46A-F85AB19E7B25}"/>
              </a:ext>
            </a:extLst>
          </p:cNvPr>
          <p:cNvSpPr txBox="1"/>
          <p:nvPr/>
        </p:nvSpPr>
        <p:spPr>
          <a:xfrm>
            <a:off x="2862672" y="722320"/>
            <a:ext cx="646665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5000" b="1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मसी पाणी माईं आन्डै</a:t>
            </a:r>
            <a:endParaRPr lang="en-IN" sz="5000" b="1" dirty="0">
              <a:latin typeface="Annapurna SIL" panose="01000000000000000000" pitchFamily="2" charset="0"/>
              <a:ea typeface="+mj-ea"/>
              <a:cs typeface="Annapurna SIL" panose="01000000000000000000" pitchFamily="2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6EC833-E153-4CC3-A10E-F1FDFBEE83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61"/>
    </mc:Choice>
    <mc:Fallback xmlns="">
      <p:transition advTm="4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A537E1-47F7-4F3E-9DF7-59EF9DA7016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328" y="816031"/>
            <a:ext cx="6545502" cy="490912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F4407-A055-463C-AC88-25CAE2A1398F}"/>
              </a:ext>
            </a:extLst>
          </p:cNvPr>
          <p:cNvSpPr txBox="1"/>
          <p:nvPr/>
        </p:nvSpPr>
        <p:spPr>
          <a:xfrm>
            <a:off x="7547430" y="1454100"/>
            <a:ext cx="3850242" cy="3949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डॉरीय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आऊँ। 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काई नाऊ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तेसरै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तेतकई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 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पोरु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44D2AC-BE6C-41BB-A6BC-5667F9A027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526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963">
        <p15:prstTrans prst="pageCurlDouble"/>
      </p:transition>
    </mc:Choice>
    <mc:Fallback xmlns="">
      <p:transition spd="slow" advTm="14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E39CCD-975D-4819-AF3E-B26D20FFA736}"/>
              </a:ext>
            </a:extLst>
          </p:cNvPr>
          <p:cNvSpPr txBox="1"/>
          <p:nvPr/>
        </p:nvSpPr>
        <p:spPr>
          <a:xfrm>
            <a:off x="3766782" y="3136612"/>
            <a:ext cx="4658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6213" indent="-176213">
              <a:buFont typeface="Arial" panose="020B0604020202020204" pitchFamily="34" charset="0"/>
              <a:buChar char="•"/>
              <a:defRPr sz="3000">
                <a:latin typeface="Annapurna SIL" panose="01000000000000000000" pitchFamily="2" charset="0"/>
                <a:cs typeface="Annapurna SIL" panose="01000000000000000000" pitchFamily="2" charset="0"/>
              </a:defRPr>
            </a:lvl1pPr>
          </a:lstStyle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  <a:latin typeface="GIST-DVOTKishor" panose="00000400000000000000" pitchFamily="2" charset="0"/>
                <a:cs typeface="GIST-DVOTKishor" panose="00000400000000000000" pitchFamily="2" charset="0"/>
              </a:rPr>
              <a:t>बंगाणी भाषा मसिही समिति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A35D5C-95D0-46BA-A6F8-0738006C9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45" y="1794162"/>
            <a:ext cx="1754909" cy="116994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613BD4-AFD4-40ED-8CF4-8F0C1BE6FA12}"/>
              </a:ext>
            </a:extLst>
          </p:cNvPr>
          <p:cNvCxnSpPr>
            <a:cxnSpLocks/>
          </p:cNvCxnSpPr>
          <p:nvPr/>
        </p:nvCxnSpPr>
        <p:spPr>
          <a:xfrm>
            <a:off x="4117104" y="3825009"/>
            <a:ext cx="36183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E33D85-08B2-47EA-A87E-6BA16EC0C1B0}"/>
              </a:ext>
            </a:extLst>
          </p:cNvPr>
          <p:cNvSpPr txBox="1"/>
          <p:nvPr/>
        </p:nvSpPr>
        <p:spPr>
          <a:xfrm>
            <a:off x="4876795" y="5780811"/>
            <a:ext cx="243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Prepared by  CBL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62041B-02A3-45F9-BB7C-F65F617642B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63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121">
        <p15:prstTrans prst="pageCurlDouble"/>
      </p:transition>
    </mc:Choice>
    <mc:Fallback xmlns="">
      <p:transition spd="slow" advTm="3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4A7F6-0B34-4ED1-8758-5F6F14A6A2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874" y="948661"/>
            <a:ext cx="6614234" cy="49606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2FBC4-17D0-4B70-9A6E-43676A6B9253}"/>
              </a:ext>
            </a:extLst>
          </p:cNvPr>
          <p:cNvSpPr txBox="1"/>
          <p:nvPr/>
        </p:nvSpPr>
        <p:spPr>
          <a:xfrm>
            <a:off x="7818966" y="1207878"/>
            <a:ext cx="3441160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एक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आमैं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झील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झील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डेन्दै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0E263E4-B79A-446B-8659-53580BD9FD1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1817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154">
        <p15:prstTrans prst="pageCurlDouble"/>
      </p:transition>
    </mc:Choice>
    <mc:Fallback xmlns="">
      <p:transition spd="slow" advTm="121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34A7F6-0B34-4ED1-8758-5F6F14A6A28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55" y="881937"/>
            <a:ext cx="6792162" cy="509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9B975-D101-48D0-86F2-24E973B813F2}"/>
              </a:ext>
            </a:extLst>
          </p:cNvPr>
          <p:cNvSpPr txBox="1"/>
          <p:nvPr/>
        </p:nvSpPr>
        <p:spPr>
          <a:xfrm>
            <a:off x="7757345" y="1110293"/>
            <a:ext cx="365880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>
                <a:ea typeface="+mn-ea"/>
              </a:rPr>
              <a:t>ईशु नाऊ दी </a:t>
            </a:r>
            <a:r>
              <a:rPr lang="hi-IN" dirty="0" err="1">
                <a:ea typeface="+mn-ea"/>
              </a:rPr>
              <a:t>पालिपॉशै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डेईय</a:t>
            </a:r>
            <a:r>
              <a:rPr lang="hi-IN" dirty="0">
                <a:ea typeface="+mn-ea"/>
              </a:rPr>
              <a:t> सुती </a:t>
            </a:r>
            <a:r>
              <a:rPr lang="hi-IN" dirty="0" err="1">
                <a:ea typeface="+mn-ea"/>
              </a:rPr>
              <a:t>रॉ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चेलै</a:t>
            </a:r>
            <a:r>
              <a:rPr lang="hi-IN" dirty="0">
                <a:ea typeface="+mn-ea"/>
              </a:rPr>
              <a:t> नाऊ दी </a:t>
            </a:r>
            <a:r>
              <a:rPr lang="hi-IN" dirty="0" err="1">
                <a:ea typeface="+mn-ea"/>
              </a:rPr>
              <a:t>थै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झील दी तूफान </a:t>
            </a:r>
            <a:r>
              <a:rPr lang="hi-IN" dirty="0" err="1">
                <a:ea typeface="+mn-ea"/>
              </a:rPr>
              <a:t>आअ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>
                <a:ea typeface="+mn-ea"/>
              </a:rPr>
              <a:t>नाऊ पाणी </a:t>
            </a:r>
            <a:r>
              <a:rPr lang="hi-IN" dirty="0" err="1">
                <a:ea typeface="+mn-ea"/>
              </a:rPr>
              <a:t>रै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ज़ोकै</a:t>
            </a:r>
            <a:r>
              <a:rPr lang="hi-IN" dirty="0">
                <a:ea typeface="+mn-ea"/>
              </a:rPr>
              <a:t> कई </a:t>
            </a:r>
            <a:r>
              <a:rPr lang="hi-IN" dirty="0" err="1">
                <a:ea typeface="+mn-ea"/>
              </a:rPr>
              <a:t>रेकान्दी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रॉई</a:t>
            </a:r>
            <a:r>
              <a:rPr lang="hi-IN" dirty="0">
                <a:ea typeface="+mn-ea"/>
              </a:rPr>
              <a:t> थी </a:t>
            </a:r>
            <a:r>
              <a:rPr lang="hi-IN" dirty="0" err="1">
                <a:ea typeface="+mn-ea"/>
              </a:rPr>
              <a:t>लागी</a:t>
            </a:r>
            <a:r>
              <a:rPr lang="hi-IN" dirty="0">
                <a:ea typeface="+mn-ea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1B008AF-F75A-4DB1-AEA8-EED3E748F0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70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263">
        <p15:prstTrans prst="pageCurlDouble"/>
      </p:transition>
    </mc:Choice>
    <mc:Fallback xmlns="">
      <p:transition spd="slow" advTm="16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78638A-2E3D-4C55-884E-07EC4B5F416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618" y="911000"/>
            <a:ext cx="6714668" cy="5036000"/>
          </a:xfr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EBBF9465-6FB3-4B95-BE49-6DEA38981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403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FC446-5B03-4107-A59B-BC59167F635E}"/>
              </a:ext>
            </a:extLst>
          </p:cNvPr>
          <p:cNvSpPr txBox="1"/>
          <p:nvPr/>
        </p:nvSpPr>
        <p:spPr>
          <a:xfrm>
            <a:off x="7627899" y="961658"/>
            <a:ext cx="4209408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2pPr lvl="1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3200">
                <a:latin typeface="Annapurna SIL" panose="01000000000000000000" pitchFamily="2" charset="0"/>
                <a:ea typeface="Arial Unicode MS"/>
                <a:cs typeface="Annapurna SIL" panose="01000000000000000000" pitchFamily="2" charset="0"/>
              </a:defRPr>
            </a:lvl2pPr>
          </a:lstStyle>
          <a:p>
            <a:pPr lvl="1" indent="-457200"/>
            <a:r>
              <a:rPr lang="hi-IN" dirty="0" err="1">
                <a:ea typeface="+mn-ea"/>
              </a:rPr>
              <a:t>चेलऊँ</a:t>
            </a:r>
            <a:r>
              <a:rPr lang="hi-IN" dirty="0">
                <a:ea typeface="+mn-ea"/>
              </a:rPr>
              <a:t> ईशु </a:t>
            </a:r>
            <a:r>
              <a:rPr lang="hi-IN" dirty="0" err="1">
                <a:ea typeface="+mn-ea"/>
              </a:rPr>
              <a:t>ऊबै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बिज़ाळिय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बोलॉ</a:t>
            </a:r>
            <a:r>
              <a:rPr lang="hi-IN" dirty="0">
                <a:ea typeface="+mn-ea"/>
              </a:rPr>
              <a:t>, ए ईशु </a:t>
            </a:r>
            <a:r>
              <a:rPr lang="hi-IN" dirty="0" err="1">
                <a:ea typeface="+mn-ea"/>
              </a:rPr>
              <a:t>तुम्कै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कुछ़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च़िन्ता</a:t>
            </a:r>
            <a:r>
              <a:rPr lang="hi-IN" dirty="0">
                <a:ea typeface="+mn-ea"/>
              </a:rPr>
              <a:t> ना </a:t>
            </a:r>
            <a:r>
              <a:rPr lang="hi-IN" dirty="0" err="1">
                <a:ea typeface="+mn-ea"/>
              </a:rPr>
              <a:t>नथी</a:t>
            </a:r>
            <a:r>
              <a:rPr lang="hi-IN" dirty="0">
                <a:ea typeface="+mn-ea"/>
              </a:rPr>
              <a:t>, </a:t>
            </a:r>
            <a:r>
              <a:rPr lang="hi-IN" dirty="0" err="1">
                <a:ea typeface="+mn-ea"/>
              </a:rPr>
              <a:t>आमुँ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बच़ाऊ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आमैं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मॉरने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वाळै</a:t>
            </a:r>
            <a:r>
              <a:rPr lang="hi-IN" dirty="0">
                <a:ea typeface="+mn-ea"/>
              </a:rPr>
              <a:t>।</a:t>
            </a:r>
          </a:p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ईशु </a:t>
            </a:r>
            <a:r>
              <a:rPr lang="hi-IN" dirty="0" err="1">
                <a:ea typeface="+mn-ea"/>
              </a:rPr>
              <a:t>बिऊज़ॉ</a:t>
            </a:r>
            <a:r>
              <a:rPr lang="hi-IN" dirty="0">
                <a:ea typeface="+mn-ea"/>
              </a:rPr>
              <a:t>, तूफान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पाणी </a:t>
            </a:r>
            <a:r>
              <a:rPr lang="hi-IN" dirty="0" err="1">
                <a:ea typeface="+mn-ea"/>
              </a:rPr>
              <a:t>अड़काअ</a:t>
            </a:r>
            <a:endParaRPr lang="hi-IN" dirty="0">
              <a:ea typeface="+mn-ea"/>
            </a:endParaRPr>
          </a:p>
          <a:p>
            <a:pPr lvl="1" indent="-457200"/>
            <a:r>
              <a:rPr lang="hi-IN" dirty="0" err="1">
                <a:ea typeface="+mn-ea"/>
              </a:rPr>
              <a:t>तैबै</a:t>
            </a:r>
            <a:r>
              <a:rPr lang="hi-IN" dirty="0">
                <a:ea typeface="+mn-ea"/>
              </a:rPr>
              <a:t> तूफान </a:t>
            </a:r>
            <a:r>
              <a:rPr lang="hi-IN" dirty="0" err="1">
                <a:ea typeface="+mn-ea"/>
              </a:rPr>
              <a:t>रुकॉ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अज़ी</a:t>
            </a:r>
            <a:r>
              <a:rPr lang="hi-IN" dirty="0">
                <a:ea typeface="+mn-ea"/>
              </a:rPr>
              <a:t> </a:t>
            </a:r>
            <a:r>
              <a:rPr lang="hi-IN" dirty="0" err="1">
                <a:ea typeface="+mn-ea"/>
              </a:rPr>
              <a:t>तेत्कै</a:t>
            </a:r>
            <a:r>
              <a:rPr lang="hi-IN" dirty="0">
                <a:ea typeface="+mn-ea"/>
              </a:rPr>
              <a:t> बड़ी </a:t>
            </a:r>
            <a:r>
              <a:rPr lang="hi-IN" dirty="0" err="1">
                <a:ea typeface="+mn-ea"/>
              </a:rPr>
              <a:t>शान्ति</a:t>
            </a:r>
            <a:r>
              <a:rPr lang="hi-IN" dirty="0">
                <a:ea typeface="+mn-ea"/>
              </a:rPr>
              <a:t> मिली।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D2E30C-2BC0-44A2-8E5F-A9415C500F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315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256">
        <p15:prstTrans prst="pageCurlDouble"/>
      </p:transition>
    </mc:Choice>
    <mc:Fallback xmlns="">
      <p:transition spd="slow" advTm="21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29E5E3-89AA-4F67-B9C4-4D5FE1FA6F5C}"/>
              </a:ext>
            </a:extLst>
          </p:cNvPr>
          <p:cNvSpPr txBox="1"/>
          <p:nvPr/>
        </p:nvSpPr>
        <p:spPr>
          <a:xfrm>
            <a:off x="7765472" y="1207878"/>
            <a:ext cx="4057073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आपडै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केलाई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?</a:t>
            </a:r>
            <a:endParaRPr lang="en-US" sz="3200" dirty="0">
              <a:latin typeface="Annapurna SIL" panose="01000000000000000000" pitchFamily="2" charset="0"/>
              <a:cs typeface="Annapurna SIL" panose="01000000000000000000" pitchFamily="2" charset="0"/>
            </a:endParaRPr>
          </a:p>
          <a:p>
            <a:pPr marL="28575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का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तुम्कै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बिशवाश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नथी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BCD675-9DBB-4AEB-BA2B-A5F5FBFFA14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79" y="882071"/>
            <a:ext cx="6791808" cy="5093856"/>
          </a:xfr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BDE65B43-7295-42A4-B9A7-7D77927714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677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1AED5A-55AE-411E-9BF6-959C49A981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8070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387">
        <p15:prstTrans prst="pageCurlDouble"/>
      </p:transition>
    </mc:Choice>
    <mc:Fallback xmlns="">
      <p:transition spd="slow" advTm="113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E4B004-794E-46B1-AD2E-A387BEA2819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921" y="835187"/>
            <a:ext cx="6916834" cy="518762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AFB97-89BE-4066-9F84-566D346A6BB2}"/>
              </a:ext>
            </a:extLst>
          </p:cNvPr>
          <p:cNvSpPr txBox="1"/>
          <p:nvPr/>
        </p:nvSpPr>
        <p:spPr>
          <a:xfrm>
            <a:off x="7914526" y="1454100"/>
            <a:ext cx="3943645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पर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  कि “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कुण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”?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तूफान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अज़ी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पाणी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एसरी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आज्ञा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मानै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साथै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झील कई  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पारै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FF30A1F-D76E-46A2-BB9C-25D25ABD2E0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92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892">
        <p15:prstTrans prst="pageCurlDouble"/>
      </p:transition>
    </mc:Choice>
    <mc:Fallback xmlns="">
      <p:transition spd="slow" advTm="158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E76158-037C-419C-B413-4DF38941D35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673" y="810077"/>
            <a:ext cx="6973454" cy="523009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4824E-CC40-47FC-9E80-8F58D92722FB}"/>
              </a:ext>
            </a:extLst>
          </p:cNvPr>
          <p:cNvSpPr txBox="1"/>
          <p:nvPr/>
        </p:nvSpPr>
        <p:spPr>
          <a:xfrm>
            <a:off x="7866205" y="711558"/>
            <a:ext cx="3596122" cy="54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थोड़ै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दूस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बासियै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चेलऊँ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आरी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तुमैं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नाऊ दी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बोशिय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मुँकई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अगॉणिकै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बेतसैदा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बज़ारे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खी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पराथना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कॉरदै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डान्डै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माईं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61F32E-937E-45D7-8C21-B3135049C9A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1935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844">
        <p15:prstTrans prst="pageCurlDouble"/>
      </p:transition>
    </mc:Choice>
    <mc:Fallback xmlns="">
      <p:transition spd="slow" advTm="168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6E93DA-284F-4042-9BE2-1CB6F32D5F8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541" y="914057"/>
            <a:ext cx="6706514" cy="502988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A43FE6-6A69-459D-BB9F-730BCB945F3E}"/>
              </a:ext>
            </a:extLst>
          </p:cNvPr>
          <p:cNvSpPr txBox="1"/>
          <p:nvPr/>
        </p:nvSpPr>
        <p:spPr>
          <a:xfrm>
            <a:off x="7756510" y="1207879"/>
            <a:ext cx="3912975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तैबै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ईशु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डान्डै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माईं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बियाळकै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ऑईगो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थॉ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बक्तैदी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नाऊ झील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बीच़ै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दी थी।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नाऊ पाणी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ज़ोकै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कई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रेकान्दी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रॉई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थी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,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केलाकि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बागूर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सेज़ी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बाटी थी।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69D524D-862B-4746-A3FB-45019C3401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00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821">
        <p15:prstTrans prst="pageCurlDouble"/>
      </p:transition>
    </mc:Choice>
    <mc:Fallback xmlns="">
      <p:transition spd="slow" advTm="16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963429-1F95-4DC6-A9DB-C7893F6DAD9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065" y="904038"/>
            <a:ext cx="6733233" cy="504992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EA0587-ADD9-4ED8-B22F-8A2A5091C6CB}"/>
              </a:ext>
            </a:extLst>
          </p:cNvPr>
          <p:cNvSpPr txBox="1"/>
          <p:nvPr/>
        </p:nvSpPr>
        <p:spPr>
          <a:xfrm>
            <a:off x="7635647" y="1207879"/>
            <a:ext cx="3682832" cy="4442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रात्ती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पौरे दी ईशु पाणी माईं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आन्डिय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तिऊँकाई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डैअ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ईशुई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पानी माईं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आन्डदू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बैरै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देखिय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डॉरी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मरै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  <a:p>
            <a:pPr lvl="1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अज़ी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चेलै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बोल्दै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लागै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कि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एऊ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तै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 </a:t>
            </a:r>
            <a:r>
              <a:rPr lang="hi-IN" sz="3200" dirty="0" err="1">
                <a:latin typeface="Annapurna SIL" panose="01000000000000000000" pitchFamily="2" charset="0"/>
                <a:cs typeface="Annapurna SIL" panose="01000000000000000000" pitchFamily="2" charset="0"/>
              </a:rPr>
              <a:t>बूत</a:t>
            </a:r>
            <a:r>
              <a:rPr lang="hi-IN" sz="3200" dirty="0">
                <a:latin typeface="Annapurna SIL" panose="01000000000000000000" pitchFamily="2" charset="0"/>
                <a:cs typeface="Annapurna SIL" panose="01000000000000000000" pitchFamily="2" charset="0"/>
              </a:rPr>
              <a:t>।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7830599-B1A4-4990-856A-D69935BB914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9823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380">
        <p15:prstTrans prst="pageCurlDouble"/>
      </p:transition>
    </mc:Choice>
    <mc:Fallback xmlns="">
      <p:transition spd="slow" advTm="16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8|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9.7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4|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9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282</Words>
  <Application>Microsoft Office PowerPoint</Application>
  <PresentationFormat>Widescreen</PresentationFormat>
  <Paragraphs>31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Annapurna SIL</vt:lpstr>
      <vt:lpstr>Arial</vt:lpstr>
      <vt:lpstr>Calibri</vt:lpstr>
      <vt:lpstr>Calibri Light</vt:lpstr>
      <vt:lpstr>GIST-DVOTKishor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दुनिया में पहली मौत</dc:title>
  <dc:creator>Gaurav Kumar</dc:creator>
  <cp:lastModifiedBy>Vinod K</cp:lastModifiedBy>
  <cp:revision>90</cp:revision>
  <dcterms:created xsi:type="dcterms:W3CDTF">2021-05-14T11:52:15Z</dcterms:created>
  <dcterms:modified xsi:type="dcterms:W3CDTF">2021-11-16T12:01:19Z</dcterms:modified>
</cp:coreProperties>
</file>