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8" r:id="rId7"/>
    <p:sldId id="270" r:id="rId8"/>
    <p:sldId id="262" r:id="rId9"/>
    <p:sldId id="263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66FFFF"/>
    <a:srgbClr val="FF99FF"/>
    <a:srgbClr val="66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2260" autoAdjust="0"/>
  </p:normalViewPr>
  <p:slideViewPr>
    <p:cSldViewPr snapToGrid="0">
      <p:cViewPr varScale="1">
        <p:scale>
          <a:sx n="36" d="100"/>
          <a:sy n="36" d="100"/>
        </p:scale>
        <p:origin x="44" y="6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B63E3-1734-497A-9F52-47C1357420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66E4A-0320-4DA4-8C73-DED9217EC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B5A00-CA18-4112-8DDC-B90975F7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16-11-2021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24F55-B816-4250-90E6-E968A6E69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88706-CC07-4B6B-97A0-0ABDC75FA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15834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CE186-F2A0-4B55-95D8-3D89D0D47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666BD-645F-4119-AC98-1FEDC7176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79984-E379-44E3-A451-E790D648E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16-11-2021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3796E-C9FE-4FBF-BA99-37F2B741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1371D-B964-4D87-8976-ED390879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8275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E704AD-F291-4A6F-B9B6-0BB940C67E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C9F8A-7F29-4DE0-AB63-08E765863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2DCF7-17DB-40C1-97C2-403FCD4DF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16-11-2021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02292-16DA-4D09-A691-B1DC43EEE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6A524-0FA9-4252-8DA0-CE1DA3AB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369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E33D4-09DA-4357-8B91-186598DA9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6E89A-0AF1-4CCE-896F-F27A265AB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BF175-B535-4C35-B813-DBE183615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16-11-2021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A2552-262D-4278-A941-DE00568E0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A0604-8983-44E6-87F8-3F0AAE5C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F2EE2-14B7-4EDE-B37A-8AAE59839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434" y="5189"/>
            <a:ext cx="1147916" cy="76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52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DB85E-BF0E-4FE8-9B01-628C5ED2D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16-11-2021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BB931-EEA6-4F0C-9B14-4751ECCD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3277D-8C2B-4D2C-A8F9-0334B6B6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7" name="Half Frame 6">
            <a:extLst>
              <a:ext uri="{FF2B5EF4-FFF2-40B4-BE49-F238E27FC236}">
                <a16:creationId xmlns:a16="http://schemas.microsoft.com/office/drawing/2014/main" id="{3483D6D1-AE1C-4BA5-858C-738DB6BA40F8}"/>
              </a:ext>
            </a:extLst>
          </p:cNvPr>
          <p:cNvSpPr/>
          <p:nvPr userDrawn="1"/>
        </p:nvSpPr>
        <p:spPr>
          <a:xfrm>
            <a:off x="1" y="0"/>
            <a:ext cx="1513489" cy="6858000"/>
          </a:xfrm>
          <a:prstGeom prst="halfFrame">
            <a:avLst>
              <a:gd name="adj1" fmla="val 11747"/>
              <a:gd name="adj2" fmla="val 978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8" name="Half Frame 7">
            <a:extLst>
              <a:ext uri="{FF2B5EF4-FFF2-40B4-BE49-F238E27FC236}">
                <a16:creationId xmlns:a16="http://schemas.microsoft.com/office/drawing/2014/main" id="{44EDBAC0-F3B3-42B9-A82E-E4D7B43B8E6F}"/>
              </a:ext>
            </a:extLst>
          </p:cNvPr>
          <p:cNvSpPr/>
          <p:nvPr userDrawn="1"/>
        </p:nvSpPr>
        <p:spPr>
          <a:xfrm rot="10800000">
            <a:off x="11634953" y="0"/>
            <a:ext cx="557046" cy="6858000"/>
          </a:xfrm>
          <a:prstGeom prst="halfFrame">
            <a:avLst>
              <a:gd name="adj1" fmla="val 24528"/>
              <a:gd name="adj2" fmla="val 301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4FD53A-1C0B-46CB-8DED-108DD286F4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6745" y="571609"/>
            <a:ext cx="7030063" cy="48768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3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A0BC-030C-4F26-BA77-D6EF43336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42222-C464-47F5-851D-74140FB9B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99909-9C29-4895-8B7F-00CF6ED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BF4C0-99A3-4423-BDF8-B14AAFD4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16-11-2021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9956E-5D73-431E-B83D-E78E2C45D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ACAF-91A9-44FA-ADC6-700D1DE2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2164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1F79E-3876-45FD-9023-A2E42684A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EF892-28A0-4113-A81B-1446EFA6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F7A65-85E8-4A46-B6CA-53187DDBB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63011-6970-4328-8F39-4F5E16FF7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6A28B-E3EB-4B7F-98E6-ADDC0D633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EE226C-0FFF-4AF4-BBA9-8CB52CFB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16-11-2021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6F090E-8BE4-484E-87DF-36E39C77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3FE9E9-F8A8-452E-AAE4-79AE0B5B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8756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5E75A-A20C-4A98-B459-58AC2F5D8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C2183-F743-48F7-ABEA-F930DCE0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16-11-2021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44DFB-DB57-4514-8035-D761172EA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3301C-B00B-4EE2-A34D-73417748B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410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88C465-B36E-4285-8D80-E5920ED6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16-11-2021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DDEC3-B11A-4CB5-9EC0-8AFBEC42B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90000-6710-476C-8803-CD123A46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574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ED38F-8CCA-4A0C-BE4A-58028264D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D6AEB-7EFC-477C-B5B5-794464985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827DD-7023-4F8C-A7AC-93295675E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5DCD2-6309-45BF-B19A-831A3A12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16-11-2021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851C0-592F-4F01-911C-2EF7EFE6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E29F4-B01D-46B5-B037-EEB63DEEF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9165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CE248-74DD-4975-A8E9-B00E2D92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1D983F-4B6C-4D6E-8386-072DE340B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8ED16-F80F-4829-AEEC-71863992A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BEB64F-7365-44B0-8ED5-6BBFDE8A9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905CE-B632-4E72-9BDA-9C2610CEA314}" type="datetimeFigureOut">
              <a:rPr lang="en-IN" smtClean="0"/>
              <a:t>16-11-2021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D5380-948C-46F7-9C03-ABBFACED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C7A6E-16CB-4494-AA88-6CA8648C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592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5D5A75-7825-41E7-9F8F-369DA55B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2BA143-D64A-453F-AC1A-33292BCC0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DA257-26FB-424D-A7A1-635F30E8A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905CE-B632-4E72-9BDA-9C2610CEA314}" type="datetimeFigureOut">
              <a:rPr lang="en-IN" smtClean="0"/>
              <a:t>16-11-2021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D488D-09FD-410F-B37C-F3F2BF7C6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E3149-4C6D-4A59-AC30-505848ABD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FEFAE-6994-477B-A5C0-088CF14434DF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8768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CE56BF-55C3-487A-AC53-64C93401FA4E}"/>
              </a:ext>
            </a:extLst>
          </p:cNvPr>
          <p:cNvGrpSpPr/>
          <p:nvPr/>
        </p:nvGrpSpPr>
        <p:grpSpPr>
          <a:xfrm>
            <a:off x="1415351" y="2106511"/>
            <a:ext cx="9361294" cy="3481551"/>
            <a:chOff x="1732252" y="2030223"/>
            <a:chExt cx="9361294" cy="34815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C1F848-467A-4CE8-935E-23C73C8F2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" b="1000"/>
            <a:stretch/>
          </p:blipFill>
          <p:spPr>
            <a:xfrm rot="772635">
              <a:off x="6420003" y="2076720"/>
              <a:ext cx="4673543" cy="3435054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4CC646-0082-4486-8619-77F4C6750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" b="1333"/>
            <a:stretch/>
          </p:blipFill>
          <p:spPr>
            <a:xfrm rot="21091205">
              <a:off x="1732252" y="2030223"/>
              <a:ext cx="4644385" cy="339040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F6CA6A0-15D7-46A8-9F1E-CBACB14A017C}"/>
              </a:ext>
            </a:extLst>
          </p:cNvPr>
          <p:cNvSpPr/>
          <p:nvPr/>
        </p:nvSpPr>
        <p:spPr>
          <a:xfrm>
            <a:off x="5464256" y="5772156"/>
            <a:ext cx="1263487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200" b="1" dirty="0"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latin typeface="Annapurna SIL" panose="01000000000000000000" pitchFamily="2" charset="0"/>
                <a:cs typeface="Annapurna SIL" panose="01000000000000000000" pitchFamily="2" charset="0"/>
              </a:rPr>
              <a:t>Big Book</a:t>
            </a:r>
            <a:endParaRPr lang="hi-IN" sz="2200" b="1" dirty="0">
              <a:ln w="12700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latin typeface="Annapurna SIL" panose="01000000000000000000" pitchFamily="2" charset="0"/>
              <a:cs typeface="Annapurna SIL" panose="010000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2BACB2-E934-4293-A124-A5589564E493}"/>
              </a:ext>
            </a:extLst>
          </p:cNvPr>
          <p:cNvSpPr/>
          <p:nvPr/>
        </p:nvSpPr>
        <p:spPr>
          <a:xfrm>
            <a:off x="4644319" y="6140343"/>
            <a:ext cx="290335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500" b="1" dirty="0">
                <a:ln w="12700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latin typeface="Annapurna SIL" panose="01000000000000000000" pitchFamily="2" charset="0"/>
                <a:cs typeface="Annapurna SIL" panose="01000000000000000000" pitchFamily="2" charset="0"/>
              </a:rPr>
              <a:t>Language : Bangani</a:t>
            </a:r>
            <a:endParaRPr lang="hi-IN" sz="2500" b="1" dirty="0">
              <a:ln w="12700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latin typeface="Annapurna SIL" panose="01000000000000000000" pitchFamily="2" charset="0"/>
              <a:cs typeface="Annapurna SIL" panose="01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9D66A7-CBE7-449A-BFDB-41925FFCAEC7}"/>
              </a:ext>
            </a:extLst>
          </p:cNvPr>
          <p:cNvSpPr txBox="1"/>
          <p:nvPr/>
        </p:nvSpPr>
        <p:spPr>
          <a:xfrm>
            <a:off x="2000571" y="656561"/>
            <a:ext cx="819085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5000" b="1" dirty="0">
                <a:latin typeface="Annapurna SIL" panose="01000000000000000000" pitchFamily="2" charset="0"/>
                <a:cs typeface="Annapurna SIL" panose="01000000000000000000" pitchFamily="2" charset="0"/>
              </a:rPr>
              <a:t>पाँच़ हज़ार लोगू कई खाणं खआअ</a:t>
            </a:r>
            <a:endParaRPr lang="en-IN" sz="5000" b="1" dirty="0">
              <a:latin typeface="Annapurna SIL" panose="01000000000000000000" pitchFamily="2" charset="0"/>
              <a:ea typeface="+mj-ea"/>
              <a:cs typeface="Annapurna SIL" panose="01000000000000000000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C57C9E-8573-458C-ABFE-A26CAE21FF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14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6"/>
    </mc:Choice>
    <mc:Fallback xmlns="">
      <p:transition spd="slow" advTm="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7113FA3-85CE-4E0A-A9AE-B24B6226EC9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7" y="983957"/>
            <a:ext cx="6763602" cy="489008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ADBCE0-5D7B-4179-B037-051B323C8F6D}"/>
              </a:ext>
            </a:extLst>
          </p:cNvPr>
          <p:cNvSpPr txBox="1"/>
          <p:nvPr/>
        </p:nvSpPr>
        <p:spPr>
          <a:xfrm>
            <a:off x="7606627" y="715435"/>
            <a:ext cx="3717471" cy="542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पाँच़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रोटी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अज़ी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दुई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माछ़ी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कई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पाँच़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हज़ार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लोगू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खाणं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खाईय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डॉटी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गोऐ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खाणं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खाईय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रोटिऊँ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बारा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टोकरी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बॉच़ी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ज़ीऊँ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रोटी खाई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तिऊँ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माईं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पाँच़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हज़ार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मर्द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थै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F98288-2489-49A5-8FE7-7452DBC49C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504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890">
        <p15:prstTrans prst="pageCurlDouble"/>
      </p:transition>
    </mc:Choice>
    <mc:Fallback xmlns="">
      <p:transition spd="slow" advTm="168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7DC923-DF27-4A7B-AFBB-EEE009988206}"/>
              </a:ext>
            </a:extLst>
          </p:cNvPr>
          <p:cNvSpPr txBox="1"/>
          <p:nvPr/>
        </p:nvSpPr>
        <p:spPr>
          <a:xfrm>
            <a:off x="3761141" y="3165857"/>
            <a:ext cx="4669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6213" indent="-176213">
              <a:buFont typeface="Arial" panose="020B0604020202020204" pitchFamily="34" charset="0"/>
              <a:buChar char="•"/>
              <a:defRPr sz="3000">
                <a:latin typeface="Annapurna SIL" panose="01000000000000000000" pitchFamily="2" charset="0"/>
                <a:cs typeface="Annapurna SIL" panose="01000000000000000000" pitchFamily="2" charset="0"/>
              </a:defRPr>
            </a:lvl1pPr>
          </a:lstStyle>
          <a:p>
            <a:pPr marL="0" indent="0">
              <a:buNone/>
            </a:pPr>
            <a:r>
              <a:rPr lang="hi-IN" sz="3200" dirty="0" err="1">
                <a:solidFill>
                  <a:srgbClr val="002060"/>
                </a:solidFill>
                <a:latin typeface="GIST-DVOTKishor" panose="00000400000000000000" pitchFamily="2" charset="0"/>
                <a:cs typeface="GIST-DVOTKishor" panose="00000400000000000000" pitchFamily="2" charset="0"/>
              </a:rPr>
              <a:t>बंगाणी</a:t>
            </a:r>
            <a:r>
              <a:rPr lang="hi-IN" sz="3200" dirty="0">
                <a:solidFill>
                  <a:srgbClr val="002060"/>
                </a:solidFill>
                <a:latin typeface="GIST-DVOTKishor" panose="00000400000000000000" pitchFamily="2" charset="0"/>
                <a:cs typeface="GIST-DVOTKishor" panose="00000400000000000000" pitchFamily="2" charset="0"/>
              </a:rPr>
              <a:t> भाषा </a:t>
            </a:r>
            <a:r>
              <a:rPr lang="hi-IN" sz="3200" dirty="0" err="1">
                <a:solidFill>
                  <a:srgbClr val="002060"/>
                </a:solidFill>
                <a:latin typeface="GIST-DVOTKishor" panose="00000400000000000000" pitchFamily="2" charset="0"/>
                <a:cs typeface="GIST-DVOTKishor" panose="00000400000000000000" pitchFamily="2" charset="0"/>
              </a:rPr>
              <a:t>मसिही</a:t>
            </a:r>
            <a:r>
              <a:rPr lang="hi-IN" sz="3200" dirty="0">
                <a:solidFill>
                  <a:srgbClr val="002060"/>
                </a:solidFill>
                <a:latin typeface="GIST-DVOTKishor" panose="00000400000000000000" pitchFamily="2" charset="0"/>
                <a:cs typeface="GIST-DVOTKishor" panose="00000400000000000000" pitchFamily="2" charset="0"/>
              </a:rPr>
              <a:t> समिति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BCDD8A-40D9-4852-8CC6-E023DE87C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22" y="1804554"/>
            <a:ext cx="1754909" cy="11699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9BB13D-0DDF-42E2-ABCF-949F01091985}"/>
              </a:ext>
            </a:extLst>
          </p:cNvPr>
          <p:cNvCxnSpPr>
            <a:cxnSpLocks/>
          </p:cNvCxnSpPr>
          <p:nvPr/>
        </p:nvCxnSpPr>
        <p:spPr>
          <a:xfrm>
            <a:off x="4117104" y="3825009"/>
            <a:ext cx="40839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B9202CB-3AF6-42B4-848F-EBDD88BE7DDC}"/>
              </a:ext>
            </a:extLst>
          </p:cNvPr>
          <p:cNvSpPr txBox="1"/>
          <p:nvPr/>
        </p:nvSpPr>
        <p:spPr>
          <a:xfrm>
            <a:off x="5200068" y="5753101"/>
            <a:ext cx="179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Prepared by  CBL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299DE9-E0D0-46F9-933B-F105BB4AD7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9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9"/>
    </mc:Choice>
    <mc:Fallback xmlns="">
      <p:transition spd="slow" advTm="3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5CF00D5-88D9-4FC7-A9C9-A5133DD16D5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58" y="871971"/>
            <a:ext cx="6818742" cy="511405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36E17-10C2-4BE3-89A5-5A111C6BEB60}"/>
              </a:ext>
            </a:extLst>
          </p:cNvPr>
          <p:cNvSpPr txBox="1"/>
          <p:nvPr/>
        </p:nvSpPr>
        <p:spPr>
          <a:xfrm>
            <a:off x="7719150" y="1207879"/>
            <a:ext cx="3740492" cy="444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एक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बैरै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ईशु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अज़ी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तेसरै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चेलै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शुणशान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ज़ागे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डै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केलाकि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लोगू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बड़ी बीड़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तेसकाई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आयै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थी।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बॉरी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लोगू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ईशु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डेन्दु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बैरै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देखॉ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4AFAE5-3B14-4D0B-B26E-72378D75A5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1817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779">
        <p15:prstTrans prst="pageCurlDouble"/>
      </p:transition>
    </mc:Choice>
    <mc:Fallback xmlns="">
      <p:transition spd="slow" advTm="137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5CC5EB-3FE2-4BA4-A4D2-7C8146E45DE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88" y="877556"/>
            <a:ext cx="6803840" cy="510288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606CE4-145A-4095-B470-A09F1F23A40B}"/>
              </a:ext>
            </a:extLst>
          </p:cNvPr>
          <p:cNvSpPr txBox="1"/>
          <p:nvPr/>
        </p:nvSpPr>
        <p:spPr>
          <a:xfrm>
            <a:off x="7657106" y="1700317"/>
            <a:ext cx="3851606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320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defRPr>
            </a:lvl2pPr>
          </a:lstStyle>
          <a:p>
            <a:pPr lvl="1" indent="-457200"/>
            <a:r>
              <a:rPr lang="hi-IN" dirty="0" err="1">
                <a:ea typeface="+mn-ea"/>
              </a:rPr>
              <a:t>सै</a:t>
            </a:r>
            <a:r>
              <a:rPr lang="hi-IN" dirty="0">
                <a:ea typeface="+mn-ea"/>
              </a:rPr>
              <a:t> बीड़ </a:t>
            </a:r>
            <a:r>
              <a:rPr lang="hi-IN" dirty="0" err="1">
                <a:ea typeface="+mn-ea"/>
              </a:rPr>
              <a:t>तेत्कै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ईशु</a:t>
            </a:r>
            <a:r>
              <a:rPr lang="hi-IN" dirty="0">
                <a:ea typeface="+mn-ea"/>
              </a:rPr>
              <a:t> कई </a:t>
            </a:r>
            <a:r>
              <a:rPr lang="hi-IN" dirty="0" err="1">
                <a:ea typeface="+mn-ea"/>
              </a:rPr>
              <a:t>अगॉणिकै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पॉईच़ी</a:t>
            </a:r>
            <a:r>
              <a:rPr lang="hi-IN" dirty="0">
                <a:ea typeface="+mn-ea"/>
              </a:rPr>
              <a:t>।</a:t>
            </a:r>
          </a:p>
          <a:p>
            <a:pPr lvl="1" indent="-457200"/>
            <a:r>
              <a:rPr lang="hi-IN" dirty="0" err="1">
                <a:ea typeface="+mn-ea"/>
              </a:rPr>
              <a:t>ईशुई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सै</a:t>
            </a:r>
            <a:r>
              <a:rPr lang="hi-IN" dirty="0">
                <a:ea typeface="+mn-ea"/>
              </a:rPr>
              <a:t> बीड़ </a:t>
            </a:r>
            <a:r>
              <a:rPr lang="hi-IN" dirty="0" err="1">
                <a:ea typeface="+mn-ea"/>
              </a:rPr>
              <a:t>देखिय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तिऊँदी</a:t>
            </a:r>
            <a:r>
              <a:rPr lang="hi-IN" dirty="0">
                <a:ea typeface="+mn-ea"/>
              </a:rPr>
              <a:t> दया </a:t>
            </a:r>
            <a:r>
              <a:rPr lang="hi-IN" dirty="0" err="1">
                <a:ea typeface="+mn-ea"/>
              </a:rPr>
              <a:t>कॉरी</a:t>
            </a:r>
            <a:r>
              <a:rPr lang="hi-IN" dirty="0">
                <a:ea typeface="+mn-ea"/>
              </a:rPr>
              <a:t>।</a:t>
            </a:r>
          </a:p>
          <a:p>
            <a:pPr lvl="1" indent="-457200"/>
            <a:r>
              <a:rPr lang="hi-IN" dirty="0" err="1">
                <a:ea typeface="+mn-ea"/>
              </a:rPr>
              <a:t>अज़ी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तिऊँकै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खाणे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खी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बी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बक्त</a:t>
            </a:r>
            <a:r>
              <a:rPr lang="hi-IN" dirty="0">
                <a:ea typeface="+mn-ea"/>
              </a:rPr>
              <a:t> ना </a:t>
            </a:r>
            <a:r>
              <a:rPr lang="hi-IN" dirty="0" err="1">
                <a:ea typeface="+mn-ea"/>
              </a:rPr>
              <a:t>मिलॉ</a:t>
            </a:r>
            <a:r>
              <a:rPr lang="hi-IN" dirty="0">
                <a:ea typeface="+mn-ea"/>
              </a:rPr>
              <a:t>।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A7C3BE-D886-4CA1-B2CA-C898CC7AEA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702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732">
        <p15:prstTrans prst="pageCurlDouble"/>
      </p:transition>
    </mc:Choice>
    <mc:Fallback xmlns="">
      <p:transition spd="slow" advTm="13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010A86-0980-41DB-ABAA-B5B36C22473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0" y="806379"/>
            <a:ext cx="6993652" cy="524524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0AF422-2861-475C-9BE1-A343CB4ABD95}"/>
              </a:ext>
            </a:extLst>
          </p:cNvPr>
          <p:cNvSpPr txBox="1"/>
          <p:nvPr/>
        </p:nvSpPr>
        <p:spPr>
          <a:xfrm>
            <a:off x="7854957" y="1700320"/>
            <a:ext cx="3776701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320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defRPr>
            </a:lvl2pPr>
          </a:lstStyle>
          <a:p>
            <a:pPr lvl="1" indent="-457200"/>
            <a:r>
              <a:rPr lang="hi-IN" dirty="0" err="1">
                <a:ea typeface="+mn-ea"/>
              </a:rPr>
              <a:t>तेत्रा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ईशुई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बॉरी</a:t>
            </a:r>
            <a:r>
              <a:rPr lang="hi-IN" dirty="0">
                <a:ea typeface="+mn-ea"/>
              </a:rPr>
              <a:t> लोग ठीक </a:t>
            </a:r>
            <a:r>
              <a:rPr lang="hi-IN" dirty="0" err="1">
                <a:ea typeface="+mn-ea"/>
              </a:rPr>
              <a:t>कीये</a:t>
            </a:r>
            <a:r>
              <a:rPr lang="hi-IN" dirty="0">
                <a:ea typeface="+mn-ea"/>
              </a:rPr>
              <a:t>।</a:t>
            </a:r>
          </a:p>
          <a:p>
            <a:pPr lvl="1" indent="-457200"/>
            <a:r>
              <a:rPr lang="hi-IN" dirty="0" err="1">
                <a:ea typeface="+mn-ea"/>
              </a:rPr>
              <a:t>तैबै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ईशु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तिऊँकै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बॉरी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बूशै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शिकान्दै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लागॉ</a:t>
            </a:r>
            <a:r>
              <a:rPr lang="hi-IN" dirty="0">
                <a:ea typeface="+mn-ea"/>
              </a:rPr>
              <a:t>।</a:t>
            </a:r>
          </a:p>
          <a:p>
            <a:pPr lvl="1" indent="-457200"/>
            <a:r>
              <a:rPr lang="hi-IN" dirty="0" err="1">
                <a:ea typeface="+mn-ea"/>
              </a:rPr>
              <a:t>ज़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दूस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ऑड़ॉ</a:t>
            </a:r>
            <a:r>
              <a:rPr lang="hi-IN" dirty="0">
                <a:ea typeface="+mn-ea"/>
              </a:rPr>
              <a:t>, </a:t>
            </a:r>
            <a:r>
              <a:rPr lang="hi-IN" dirty="0" err="1">
                <a:ea typeface="+mn-ea"/>
              </a:rPr>
              <a:t>अज़ी</a:t>
            </a:r>
            <a:r>
              <a:rPr lang="hi-IN" dirty="0">
                <a:ea typeface="+mn-ea"/>
              </a:rPr>
              <a:t> रात </a:t>
            </a:r>
            <a:r>
              <a:rPr lang="hi-IN" dirty="0" err="1">
                <a:ea typeface="+mn-ea"/>
              </a:rPr>
              <a:t>पॉड़दी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लागी</a:t>
            </a:r>
            <a:r>
              <a:rPr lang="hi-IN" dirty="0">
                <a:ea typeface="+mn-ea"/>
              </a:rPr>
              <a:t>।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2D4083B-2371-434E-9466-2BE6C4812A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315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827">
        <p15:prstTrans prst="pageCurlDouble"/>
      </p:transition>
    </mc:Choice>
    <mc:Fallback xmlns="">
      <p:transition spd="slow" advTm="128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783EED-BCB8-4761-A6B3-C0D17528368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6" y="844063"/>
            <a:ext cx="6850455" cy="495287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955068-E4C7-477B-B34E-EC2EC81F2196}"/>
              </a:ext>
            </a:extLst>
          </p:cNvPr>
          <p:cNvSpPr txBox="1"/>
          <p:nvPr/>
        </p:nvSpPr>
        <p:spPr>
          <a:xfrm>
            <a:off x="7562555" y="2049135"/>
            <a:ext cx="3943645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चेलऊँ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ईशु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आरी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बोलॉ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कि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ईऊँ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नज़ीक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गाऊँ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छ़ाड़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जेतकई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ऐ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आपखी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खाणं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आणै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लै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809D576-0EA2-4072-BDD0-BC8C6F57B4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8070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598">
        <p15:prstTrans prst="pageCurlDouble"/>
      </p:transition>
    </mc:Choice>
    <mc:Fallback xmlns="">
      <p:transition spd="slow" advTm="10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29E5E3-89AA-4F67-B9C4-4D5FE1FA6F5C}"/>
              </a:ext>
            </a:extLst>
          </p:cNvPr>
          <p:cNvSpPr txBox="1"/>
          <p:nvPr/>
        </p:nvSpPr>
        <p:spPr>
          <a:xfrm>
            <a:off x="7928150" y="1556692"/>
            <a:ext cx="3831736" cy="374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ईशुई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चेलऊँ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आरी 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बोलॉ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कि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तुमेई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देअ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ईऊँखी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खाणं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चेलऊँ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ईशु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आरी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बोलॉ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कि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ईऊँखी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तै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दुई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शौ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दिनार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रोटियै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कम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पॉड़ै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977842-4FB5-48BE-B320-AEDA19979EE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29" y="872383"/>
            <a:ext cx="7072243" cy="5113232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AC42F8-71CF-4D2C-8EF6-9E04DBD420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27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059">
        <p15:prstTrans prst="pageCurlDouble"/>
      </p:transition>
    </mc:Choice>
    <mc:Fallback xmlns="">
      <p:transition spd="slow" advTm="130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29E5E3-89AA-4F67-B9C4-4D5FE1FA6F5C}"/>
              </a:ext>
            </a:extLst>
          </p:cNvPr>
          <p:cNvSpPr txBox="1"/>
          <p:nvPr/>
        </p:nvSpPr>
        <p:spPr>
          <a:xfrm>
            <a:off x="7691977" y="1454100"/>
            <a:ext cx="4347623" cy="325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ईशुई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तिऊँ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आरी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बोलॉ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कि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देखॉ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कि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तुम्कै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केती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रोटियै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?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तिऊँ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पत्तॉ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कॉरिय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बोलॉ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कि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पाँच़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रोटी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अज़ी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दुई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माछ़ी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4FB3C1-F4E9-4338-99BF-1D91B74EF0E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9" y="948000"/>
            <a:ext cx="6863070" cy="49620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839963-B44A-4F09-8999-6CA6235ABE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46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130">
        <p15:prstTrans prst="pageCurlDouble"/>
      </p:transition>
    </mc:Choice>
    <mc:Fallback xmlns="">
      <p:transition spd="slow" advTm="12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29E5E3-89AA-4F67-B9C4-4D5FE1FA6F5C}"/>
              </a:ext>
            </a:extLst>
          </p:cNvPr>
          <p:cNvSpPr txBox="1"/>
          <p:nvPr/>
        </p:nvSpPr>
        <p:spPr>
          <a:xfrm>
            <a:off x="7360836" y="1556692"/>
            <a:ext cx="4126315" cy="374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ईशुई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तिऊँ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आरी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बोलॉ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कि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सारीऊँ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दॉनी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बोशाळ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marL="341313" indent="-341313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चेलऊँ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सारै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लोग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शौ-शौ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अज़ी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पचाश-पचाश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की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खुमळिऊँ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बोशाळै</a:t>
            </a:r>
            <a:endParaRPr lang="hi-IN" sz="3200" dirty="0">
              <a:latin typeface="Annapurna SIL" panose="01000000000000000000" pitchFamily="2" charset="0"/>
              <a:cs typeface="Annapurna SIL" panose="01000000000000000000" pitchFamily="2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A38391-6A80-4B86-9936-C986DDD1521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6" y="1040847"/>
            <a:ext cx="6606232" cy="4776306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BE8967-B30D-40D5-9E12-A1F5D8B063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93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384">
        <p15:prstTrans prst="pageCurlDouble"/>
      </p:transition>
    </mc:Choice>
    <mc:Fallback xmlns="">
      <p:transition spd="slow" advTm="13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29E5E3-89AA-4F67-B9C4-4D5FE1FA6F5C}"/>
              </a:ext>
            </a:extLst>
          </p:cNvPr>
          <p:cNvSpPr txBox="1"/>
          <p:nvPr/>
        </p:nvSpPr>
        <p:spPr>
          <a:xfrm>
            <a:off x="7767289" y="612844"/>
            <a:ext cx="42731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ईशुई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पाँच़ रोटी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अज़ी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दुई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माछ़ी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आपड़ै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आथै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नीं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स्वर्ग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देखिय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परमेश्वर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रॉ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दन्यवाद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कीय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ईशुई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रोटी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टुकडै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चोड़िय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चेलऊँ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देणैं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अज़ी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दुई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माछ़ी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टुकड़ै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कॉरिय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सारीऊँ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देणैं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317BF98-BFD9-4B8A-A01D-988D7AFF25E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0" y="884026"/>
            <a:ext cx="7040038" cy="5089948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1EFB18F-488E-4C0E-ABB8-3E2499E037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009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790">
        <p15:prstTrans prst="pageCurlDouble"/>
      </p:transition>
    </mc:Choice>
    <mc:Fallback xmlns="">
      <p:transition spd="slow" advTm="21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6.4|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9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7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3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5|4.3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851</TotalTime>
  <Words>262</Words>
  <Application>Microsoft Office PowerPoint</Application>
  <PresentationFormat>Widescreen</PresentationFormat>
  <Paragraphs>29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Annapurna SIL</vt:lpstr>
      <vt:lpstr>Arial</vt:lpstr>
      <vt:lpstr>Calibri</vt:lpstr>
      <vt:lpstr>Calibri Light</vt:lpstr>
      <vt:lpstr>GIST-DVOTKishor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दुनिया में पहली मौत</dc:title>
  <dc:creator>Gaurav Kumar</dc:creator>
  <cp:lastModifiedBy>Vinod K</cp:lastModifiedBy>
  <cp:revision>112</cp:revision>
  <dcterms:created xsi:type="dcterms:W3CDTF">2021-05-14T11:52:15Z</dcterms:created>
  <dcterms:modified xsi:type="dcterms:W3CDTF">2021-11-16T11:41:17Z</dcterms:modified>
</cp:coreProperties>
</file>