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0" r:id="rId6"/>
    <p:sldId id="274" r:id="rId7"/>
    <p:sldId id="268" r:id="rId8"/>
    <p:sldId id="262" r:id="rId9"/>
    <p:sldId id="263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FF99FF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05" autoAdjust="0"/>
    <p:restoredTop sz="92260" autoAdjust="0"/>
  </p:normalViewPr>
  <p:slideViewPr>
    <p:cSldViewPr snapToGrid="0">
      <p:cViewPr varScale="1">
        <p:scale>
          <a:sx n="32" d="100"/>
          <a:sy n="32" d="100"/>
        </p:scale>
        <p:origin x="4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95244-343B-45DC-A3FF-A0708A6A2A9E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7393E-3BF7-4F46-8366-C0E1066DB80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62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7393E-3BF7-4F46-8366-C0E1066DB80C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91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3E3-1734-497A-9F52-47C13574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66E4A-0320-4DA4-8C73-DED9217E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5A00-CA18-4112-8DDC-B90975F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F55-B816-4250-90E6-E968A6E6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8706-CC07-4B6B-97A0-0ABDC75F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58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E186-F2A0-4B55-95D8-3D89D0D4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666BD-645F-4119-AC98-1FEDC7176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9984-E379-44E3-A451-E790D648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796E-C9FE-4FBF-BA99-37F2B741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371D-B964-4D87-8976-ED39087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7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704AD-F291-4A6F-B9B6-0BB940C67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C9F8A-7F29-4DE0-AB63-08E76586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DCF7-17DB-40C1-97C2-403FCD4D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2292-16DA-4D09-A691-B1DC43E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A524-0FA9-4252-8DA0-CE1DA3AB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3D4-09DA-4357-8B91-186598D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E89A-0AF1-4CCE-896F-F27A265A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F175-B535-4C35-B813-DBE18361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2552-262D-4278-A941-DE00568E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0604-8983-44E6-87F8-3F0AAE5C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75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B85E-BF0E-4FE8-9B01-628C5ED2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B931-EEA6-4F0C-9B14-4751ECCD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277D-8C2B-4D2C-A8F9-0334B6B6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D45E74F-30E5-461C-A040-EC97B9EE13BD}"/>
              </a:ext>
            </a:extLst>
          </p:cNvPr>
          <p:cNvSpPr/>
          <p:nvPr userDrawn="1"/>
        </p:nvSpPr>
        <p:spPr>
          <a:xfrm rot="10800000">
            <a:off x="9969910" y="0"/>
            <a:ext cx="2222090" cy="58993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3E37724-BEF5-4FF3-9638-0D5080E4675C}"/>
              </a:ext>
            </a:extLst>
          </p:cNvPr>
          <p:cNvSpPr/>
          <p:nvPr userDrawn="1"/>
        </p:nvSpPr>
        <p:spPr>
          <a:xfrm>
            <a:off x="0" y="3315856"/>
            <a:ext cx="4414982" cy="3534366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0B3698-65CE-4385-B02C-D00FB23F6B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0936" y="853619"/>
            <a:ext cx="7030063" cy="487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F4C0-99A3-4423-BDF8-B14AAFD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9956E-5D73-431E-B83D-E78E2C4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ACAF-91A9-44FA-ADC6-700D1DE2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F2FE07D-44B3-4DCA-89A2-A4E88636547D}"/>
              </a:ext>
            </a:extLst>
          </p:cNvPr>
          <p:cNvSpPr/>
          <p:nvPr userDrawn="1"/>
        </p:nvSpPr>
        <p:spPr>
          <a:xfrm>
            <a:off x="12290" y="5050270"/>
            <a:ext cx="3873910" cy="180773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C47D7B7-4A12-4823-9D28-D9BC79A07A4A}"/>
              </a:ext>
            </a:extLst>
          </p:cNvPr>
          <p:cNvSpPr/>
          <p:nvPr userDrawn="1"/>
        </p:nvSpPr>
        <p:spPr>
          <a:xfrm rot="10800000">
            <a:off x="9969910" y="0"/>
            <a:ext cx="2222090" cy="58993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64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79E-3876-45FD-9023-A2E42684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F892-28A0-4113-A81B-1446EFA6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F7A65-85E8-4A46-B6CA-53187DD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63011-6970-4328-8F39-4F5E16FF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6A28B-E3EB-4B7F-98E6-ADDC0D633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E226C-0FFF-4AF4-BBA9-8CB52CF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F090E-8BE4-484E-87DF-36E39C77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FE9E9-F8A8-452E-AAE4-79AE0B5B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7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E75A-A20C-4A98-B459-58AC2F5D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183-F743-48F7-ABEA-F930DCE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44DFB-DB57-4514-8035-D761172E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301C-B00B-4EE2-A34D-7341774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1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8C465-B36E-4285-8D80-E5920ED6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DDEC3-B11A-4CB5-9EC0-8AFBEC4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0000-6710-476C-8803-CD123A46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57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38F-8CCA-4A0C-BE4A-5802826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6AEB-7EFC-477C-B5B5-79446498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827DD-7023-4F8C-A7AC-93295675E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5DCD2-6309-45BF-B19A-831A3A12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851C0-592F-4F01-911C-2EF7EFE6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E29F4-B01D-46B5-B037-EEB63DEE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6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248-74DD-4975-A8E9-B00E2D92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983F-4B6C-4D6E-8386-072DE340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8ED16-F80F-4829-AEEC-7186399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EB64F-7365-44B0-8ED5-6BBFDE8A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D5380-948C-46F7-9C03-ABBFACED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7A6E-16CB-4494-AA88-6CA8648C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D5A75-7825-41E7-9F8F-369DA55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A143-D64A-453F-AC1A-33292BCC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A257-26FB-424D-A7A1-635F30E8A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488D-09FD-410F-B37C-F3F2BF7C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3149-4C6D-4A59-AC30-505848AB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76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F6008A0-F025-4B27-8D8E-7BFE181DE698}"/>
              </a:ext>
            </a:extLst>
          </p:cNvPr>
          <p:cNvGrpSpPr/>
          <p:nvPr/>
        </p:nvGrpSpPr>
        <p:grpSpPr>
          <a:xfrm>
            <a:off x="1405300" y="2096206"/>
            <a:ext cx="9381390" cy="3435054"/>
            <a:chOff x="1732252" y="1976238"/>
            <a:chExt cx="9381390" cy="34350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E45C1F-15E7-441B-99B8-757A69958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" b="1000"/>
            <a:stretch/>
          </p:blipFill>
          <p:spPr>
            <a:xfrm rot="772635">
              <a:off x="6440099" y="1976238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4BC935-4F66-4A91-93A7-23246865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" b="1333"/>
            <a:stretch/>
          </p:blipFill>
          <p:spPr>
            <a:xfrm rot="21091205">
              <a:off x="1732252" y="1998565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8F27A9-94BE-4ACB-A4B2-9239A89F2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16" y="27581"/>
            <a:ext cx="1147916" cy="7652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EDB447-7538-4957-B179-925F206D5087}"/>
              </a:ext>
            </a:extLst>
          </p:cNvPr>
          <p:cNvSpPr/>
          <p:nvPr/>
        </p:nvSpPr>
        <p:spPr>
          <a:xfrm>
            <a:off x="5464252" y="5788224"/>
            <a:ext cx="12634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b="1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0B67C-FBFE-4F96-9DD4-B441F42B26B6}"/>
              </a:ext>
            </a:extLst>
          </p:cNvPr>
          <p:cNvSpPr/>
          <p:nvPr/>
        </p:nvSpPr>
        <p:spPr>
          <a:xfrm>
            <a:off x="4289642" y="6236562"/>
            <a:ext cx="3612709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500" b="1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b="1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F468F-E48F-48DD-96C1-9E0F1B054B3F}"/>
              </a:ext>
            </a:extLst>
          </p:cNvPr>
          <p:cNvSpPr txBox="1"/>
          <p:nvPr/>
        </p:nvSpPr>
        <p:spPr>
          <a:xfrm>
            <a:off x="3762546" y="574831"/>
            <a:ext cx="4666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b="1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ईशु मसी रॉ जनम</a:t>
            </a:r>
            <a:endParaRPr lang="en-IN" sz="5400" b="1" dirty="0">
              <a:latin typeface="Annapurna SIL" panose="01000000000000000000" pitchFamily="2" charset="0"/>
              <a:ea typeface="+mj-ea"/>
              <a:cs typeface="Annapurna SIL" panose="01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3925EC-1313-40BC-8B57-72E0B198BD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979"/>
    </mc:Choice>
    <mc:Fallback xmlns="">
      <p:transition advTm="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7E658E-EE24-4F1D-ABFA-31EDBD1C643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6" y="500697"/>
            <a:ext cx="7152219" cy="536416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F9914A-EFBA-484C-BCD3-6E9289EED8ED}"/>
              </a:ext>
            </a:extLst>
          </p:cNvPr>
          <p:cNvSpPr txBox="1"/>
          <p:nvPr/>
        </p:nvSpPr>
        <p:spPr>
          <a:xfrm>
            <a:off x="7931867" y="500697"/>
            <a:ext cx="3690257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एत्रा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उद्धार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करनै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वाळै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रॉ जनम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ऊवॉ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परबू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मसी।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जुड़कै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लॉपेटन्दॉ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च़रणी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परमेश्वर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मईमा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करीय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स्वर्गदुत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स्वर्ग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C799FDB-BC53-440F-B0E9-D608FB72B2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373">
        <p15:prstTrans prst="pageCurlDouble"/>
      </p:transition>
    </mc:Choice>
    <mc:Fallback xmlns="">
      <p:transition spd="slow" advTm="20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D23C7B-2379-4CC6-9814-512CAEBE09E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7" y="700855"/>
            <a:ext cx="7275053" cy="545629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2A447-85B2-4085-A4B2-EC402294AE79}"/>
              </a:ext>
            </a:extLst>
          </p:cNvPr>
          <p:cNvSpPr txBox="1"/>
          <p:nvPr/>
        </p:nvSpPr>
        <p:spPr>
          <a:xfrm>
            <a:off x="7950631" y="1207879"/>
            <a:ext cx="4110739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बेड़वाळ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बैतलम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बच्च़ॉ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जुड़कै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लॉपेटन्दॉ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चरणी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परमेश्वर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मईमा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स्तुति की।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वापस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729989-5C2F-4435-9AE0-8358B911B9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69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72">
        <p15:prstTrans prst="pageCurlDouble"/>
      </p:transition>
    </mc:Choice>
    <mc:Fallback xmlns="">
      <p:transition spd="slow" advTm="20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5DFD61-8970-4FD1-86EB-49570D9E3F21}"/>
              </a:ext>
            </a:extLst>
          </p:cNvPr>
          <p:cNvSpPr txBox="1"/>
          <p:nvPr/>
        </p:nvSpPr>
        <p:spPr>
          <a:xfrm>
            <a:off x="3752269" y="3136612"/>
            <a:ext cx="4687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sz="3200" dirty="0" err="1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</a:t>
            </a:r>
            <a:r>
              <a:rPr lang="hi-IN" sz="3200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 भाषा </a:t>
            </a:r>
            <a:r>
              <a:rPr lang="hi-IN" sz="3200" dirty="0" err="1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मसिही</a:t>
            </a:r>
            <a:r>
              <a:rPr lang="hi-IN" sz="3200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 समिति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F17EBA-57ED-4655-B431-D0AC79347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3" y="1730392"/>
            <a:ext cx="1754909" cy="11699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8657E0-10EF-4899-97B5-99E7F6C519A1}"/>
              </a:ext>
            </a:extLst>
          </p:cNvPr>
          <p:cNvCxnSpPr>
            <a:cxnSpLocks/>
          </p:cNvCxnSpPr>
          <p:nvPr/>
        </p:nvCxnSpPr>
        <p:spPr>
          <a:xfrm>
            <a:off x="4117104" y="3825009"/>
            <a:ext cx="3618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B0B2E9-0F93-4B8B-B36D-95694D4A74BF}"/>
              </a:ext>
            </a:extLst>
          </p:cNvPr>
          <p:cNvSpPr txBox="1"/>
          <p:nvPr/>
        </p:nvSpPr>
        <p:spPr>
          <a:xfrm>
            <a:off x="4707074" y="5780811"/>
            <a:ext cx="243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Prepared by  CBL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B82496-53E6-42A0-8341-A8C7B9D52F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8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7"/>
    </mc:Choice>
    <mc:Fallback xmlns="">
      <p:transition spd="slow" advTm="3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F62ACF-E544-41D8-AF62-5128575D241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662074"/>
            <a:ext cx="7048732" cy="528654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65600-C7D8-43F1-8A4B-C7B9D44F73A8}"/>
              </a:ext>
            </a:extLst>
          </p:cNvPr>
          <p:cNvSpPr txBox="1"/>
          <p:nvPr/>
        </p:nvSpPr>
        <p:spPr>
          <a:xfrm>
            <a:off x="8240500" y="1679262"/>
            <a:ext cx="3441160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यऊदा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मुल्खे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मरीयम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कुँवारी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थी।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ज़िरी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माँगणी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ईसुफ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माणछ़ै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ऊईअन्दी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थी।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7286BC-CF5E-4E0B-9B32-43E4B8B6F7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81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780">
        <p15:prstTrans prst="pageCurlDouble"/>
      </p:transition>
    </mc:Choice>
    <mc:Fallback xmlns="">
      <p:transition spd="slow" advTm="12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A0AD60-FF11-4D60-8F8C-6C07934EB70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44" y="889377"/>
            <a:ext cx="6772328" cy="507924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63FF9A-D820-4C93-9DFB-F4198F5BF8F2}"/>
              </a:ext>
            </a:extLst>
          </p:cNvPr>
          <p:cNvSpPr txBox="1"/>
          <p:nvPr/>
        </p:nvSpPr>
        <p:spPr>
          <a:xfrm>
            <a:off x="7865029" y="1454100"/>
            <a:ext cx="3929182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/>
              <a:t>एक </a:t>
            </a:r>
            <a:r>
              <a:rPr lang="hi-IN" dirty="0" err="1"/>
              <a:t>दूस</a:t>
            </a:r>
            <a:r>
              <a:rPr lang="hi-IN" dirty="0"/>
              <a:t> एक </a:t>
            </a:r>
            <a:r>
              <a:rPr lang="hi-IN" dirty="0" err="1"/>
              <a:t>स्वर्गदुत</a:t>
            </a:r>
            <a:r>
              <a:rPr lang="hi-IN" dirty="0"/>
              <a:t> मरियम काई </a:t>
            </a:r>
            <a:r>
              <a:rPr lang="hi-IN" dirty="0" err="1"/>
              <a:t>आअ</a:t>
            </a:r>
            <a:r>
              <a:rPr lang="hi-IN" dirty="0"/>
              <a:t>।</a:t>
            </a:r>
          </a:p>
          <a:p>
            <a:pPr lvl="1" indent="-457200"/>
            <a:r>
              <a:rPr lang="hi-IN" dirty="0">
                <a:ea typeface="+mn-ea"/>
              </a:rPr>
              <a:t>मरियम </a:t>
            </a:r>
            <a:r>
              <a:rPr lang="hi-IN" dirty="0" err="1">
                <a:ea typeface="+mn-ea"/>
              </a:rPr>
              <a:t>स्वर्गदुत</a:t>
            </a:r>
            <a:r>
              <a:rPr lang="en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देखिय</a:t>
            </a:r>
            <a:r>
              <a:rPr lang="en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बॉरी</a:t>
            </a:r>
            <a:r>
              <a:rPr lang="hi-IN" dirty="0">
                <a:ea typeface="+mn-ea"/>
              </a:rPr>
              <a:t> </a:t>
            </a:r>
            <a:r>
              <a:rPr lang="hi-IN" dirty="0" err="1">
                <a:ea typeface="+mn-ea"/>
              </a:rPr>
              <a:t>डॉरी</a:t>
            </a:r>
            <a:r>
              <a:rPr lang="hi-IN" dirty="0">
                <a:ea typeface="+mn-ea"/>
              </a:rPr>
              <a:t> मरी।</a:t>
            </a:r>
          </a:p>
          <a:p>
            <a:pPr lvl="1" indent="-457200"/>
            <a:r>
              <a:rPr lang="hi-IN" dirty="0" err="1">
                <a:ea typeface="+mn-ea"/>
              </a:rPr>
              <a:t>स्वर्गदुतेई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डॉरै</a:t>
            </a:r>
            <a:r>
              <a:rPr lang="hi-IN" dirty="0">
                <a:ea typeface="+mn-ea"/>
              </a:rPr>
              <a:t> ना परमेश्वर </a:t>
            </a:r>
            <a:r>
              <a:rPr lang="hi-IN" dirty="0" err="1">
                <a:ea typeface="+mn-ea"/>
              </a:rPr>
              <a:t>री</a:t>
            </a:r>
            <a:r>
              <a:rPr lang="hi-IN" dirty="0">
                <a:ea typeface="+mn-ea"/>
              </a:rPr>
              <a:t> दया </a:t>
            </a:r>
            <a:r>
              <a:rPr lang="hi-IN" dirty="0" err="1">
                <a:ea typeface="+mn-ea"/>
              </a:rPr>
              <a:t>ताऊँदी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ऊईअन्दी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FC455EB-911A-4EF6-8AA0-D482F2E9A4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70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520">
        <p15:prstTrans prst="pageCurlDouble"/>
      </p:transition>
    </mc:Choice>
    <mc:Fallback xmlns="">
      <p:transition spd="slow" advTm="15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15F87B-71DC-4447-A705-012A8BF7AD4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776333"/>
            <a:ext cx="7073778" cy="530533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00063-267D-48FB-9E77-EBDD005E0E44}"/>
              </a:ext>
            </a:extLst>
          </p:cNvPr>
          <p:cNvSpPr txBox="1"/>
          <p:nvPr/>
        </p:nvSpPr>
        <p:spPr>
          <a:xfrm>
            <a:off x="8066538" y="961658"/>
            <a:ext cx="3737635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>
                <a:ea typeface="+mn-ea"/>
              </a:rPr>
              <a:t>तू </a:t>
            </a:r>
            <a:r>
              <a:rPr lang="hi-IN" dirty="0" err="1">
                <a:ea typeface="+mn-ea"/>
              </a:rPr>
              <a:t>पबित्र</a:t>
            </a:r>
            <a:r>
              <a:rPr lang="hi-IN" dirty="0">
                <a:ea typeface="+mn-ea"/>
              </a:rPr>
              <a:t> आत्मा </a:t>
            </a:r>
            <a:r>
              <a:rPr lang="hi-IN" dirty="0" err="1">
                <a:ea typeface="+mn-ea"/>
              </a:rPr>
              <a:t>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बज़ै</a:t>
            </a:r>
            <a:r>
              <a:rPr lang="hi-IN" dirty="0">
                <a:ea typeface="+mn-ea"/>
              </a:rPr>
              <a:t> कई </a:t>
            </a:r>
            <a:r>
              <a:rPr lang="hi-IN" dirty="0" err="1">
                <a:ea typeface="+mn-ea"/>
              </a:rPr>
              <a:t>गॉरकेड़ी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ऑली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तू एक बेटा </a:t>
            </a:r>
            <a:r>
              <a:rPr lang="hi-IN" dirty="0" err="1">
                <a:ea typeface="+mn-ea"/>
              </a:rPr>
              <a:t>ज़न्मेली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तेसरॉ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नऊँ</a:t>
            </a:r>
            <a:r>
              <a:rPr lang="hi-IN" dirty="0">
                <a:ea typeface="+mn-ea"/>
              </a:rPr>
              <a:t> ईशु </a:t>
            </a:r>
            <a:r>
              <a:rPr lang="hi-IN" dirty="0" err="1">
                <a:ea typeface="+mn-ea"/>
              </a:rPr>
              <a:t>थॉऐ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सेऊ</a:t>
            </a:r>
            <a:r>
              <a:rPr lang="hi-IN" dirty="0">
                <a:ea typeface="+mn-ea"/>
              </a:rPr>
              <a:t> महान </a:t>
            </a:r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परमेश्वर रॉ बेटा </a:t>
            </a:r>
            <a:r>
              <a:rPr lang="hi-IN" dirty="0" err="1">
                <a:ea typeface="+mn-ea"/>
              </a:rPr>
              <a:t>ऑयै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लॉ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94423CA-4848-4393-B9BA-C44C2D5801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31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123">
        <p15:prstTrans prst="pageCurlDouble"/>
      </p:transition>
    </mc:Choice>
    <mc:Fallback xmlns="">
      <p:transition spd="slow" advTm="17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011867-2A75-4E41-94FA-B1BF73C769A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8" y="779602"/>
            <a:ext cx="7065061" cy="529879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7F626-31A1-4EB2-B794-4A6D55AD2511}"/>
              </a:ext>
            </a:extLst>
          </p:cNvPr>
          <p:cNvSpPr txBox="1"/>
          <p:nvPr/>
        </p:nvSpPr>
        <p:spPr>
          <a:xfrm>
            <a:off x="7697027" y="1207879"/>
            <a:ext cx="3943645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मरियमेई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ऐशॉ-केशॉ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ऑई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सॉकै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आऊँ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कुँवारी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स्वर्गदुतेई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पबित्र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आत्मा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ताऊँ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परमेश्वर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शक्ति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रॉऐली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AA0A7A-9720-423E-AD9A-BFE4288C7B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07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982">
        <p15:prstTrans prst="pageCurlDouble"/>
      </p:transition>
    </mc:Choice>
    <mc:Fallback xmlns="">
      <p:transition spd="slow" advTm="17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011867-2A75-4E41-94FA-B1BF73C769A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22" y="533379"/>
            <a:ext cx="7065061" cy="529879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2DFB9E-66D3-4715-B66C-9CD39EF6BE2B}"/>
              </a:ext>
            </a:extLst>
          </p:cNvPr>
          <p:cNvSpPr txBox="1"/>
          <p:nvPr/>
        </p:nvSpPr>
        <p:spPr>
          <a:xfrm>
            <a:off x="7809147" y="1556691"/>
            <a:ext cx="3829331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मरियमेई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जेशॉ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ताईं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तेशई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मेरै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ऑयै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स्वर्गदुत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बागॉ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A1A065C-6910-4D1D-8984-AB2FF76B66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124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991">
        <p15:prstTrans prst="pageCurlDouble"/>
      </p:transition>
    </mc:Choice>
    <mc:Fallback xmlns="">
      <p:transition spd="slow" advTm="11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09C775-EDF9-4030-B005-F0B864B9DAD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19" y="560439"/>
            <a:ext cx="7257981" cy="544348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94618-8E15-45A5-9F20-D798226D6B2B}"/>
              </a:ext>
            </a:extLst>
          </p:cNvPr>
          <p:cNvSpPr txBox="1"/>
          <p:nvPr/>
        </p:nvSpPr>
        <p:spPr>
          <a:xfrm>
            <a:off x="7804999" y="366623"/>
            <a:ext cx="358071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मरियम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ईसुफ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लिखान्दै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बैतलम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सेज़ै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बक्तेदी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मरियम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गॉरकैड़ी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थी।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मरियम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बच्च़ॉ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जन्मुँणैरै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पूरै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ऑई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गोऐ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सराय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रुकणेखी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ज़ागैं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मिली।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FB9AA68-2FE2-48B8-882D-35E1E1EFFB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2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788">
        <p15:prstTrans prst="pageCurlDouble"/>
      </p:transition>
    </mc:Choice>
    <mc:Fallback xmlns="">
      <p:transition spd="slow" advTm="22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4E9B5B-1ED8-4FA8-8293-0501AEF3F04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1" y="746918"/>
            <a:ext cx="7152217" cy="536416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D8CE4-0A40-4A4B-8361-ABFEA0149FD7}"/>
              </a:ext>
            </a:extLst>
          </p:cNvPr>
          <p:cNvSpPr txBox="1"/>
          <p:nvPr/>
        </p:nvSpPr>
        <p:spPr>
          <a:xfrm>
            <a:off x="7961294" y="1802913"/>
            <a:ext cx="3682832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बज़ै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से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दुईयाँ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ज़णैं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ओबरै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रुकै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मरियमेई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बेटा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जन्मं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च़रणी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1CD3518-CACD-4669-A994-D2A39546D0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9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175">
        <p15:prstTrans prst="pageCurlDouble"/>
      </p:transition>
    </mc:Choice>
    <mc:Fallback xmlns="">
      <p:transition spd="slow" advTm="131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0460A0-BA55-4C2A-B5CE-C5C245B0A6C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9" y="744433"/>
            <a:ext cx="7158845" cy="536913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8DFCA7-A595-4C46-978C-E55A8F3F942C}"/>
              </a:ext>
            </a:extLst>
          </p:cNvPr>
          <p:cNvSpPr txBox="1"/>
          <p:nvPr/>
        </p:nvSpPr>
        <p:spPr>
          <a:xfrm>
            <a:off x="8047771" y="469215"/>
            <a:ext cx="3761937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बैतलम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बेड़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च़राणें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वालै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बेड़ुँ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चोकिदारी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स्वर्गदुत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बेड़वाळु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काई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से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स्वर्गदुतेई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डॉरीय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ना, आऊँ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बड़िया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खबर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शुणाऊँ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A45B9E6-9305-477C-8358-5C309DA834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00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537">
        <p15:prstTrans prst="pageCurlDouble"/>
      </p:transition>
    </mc:Choice>
    <mc:Fallback xmlns="">
      <p:transition spd="slow" advTm="195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3|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7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3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6|3.9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2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</TotalTime>
  <Words>303</Words>
  <Application>Microsoft Office PowerPoint</Application>
  <PresentationFormat>Widescreen</PresentationFormat>
  <Paragraphs>34</Paragraphs>
  <Slides>12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Annapurna SIL</vt:lpstr>
      <vt:lpstr>Arial</vt:lpstr>
      <vt:lpstr>Calibri</vt:lpstr>
      <vt:lpstr>Calibri Light</vt:lpstr>
      <vt:lpstr>GIST-DVOTKishor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दुनिया में पहली मौत</dc:title>
  <dc:creator>Gaurav Kumar</dc:creator>
  <cp:lastModifiedBy>Vinod K</cp:lastModifiedBy>
  <cp:revision>99</cp:revision>
  <dcterms:created xsi:type="dcterms:W3CDTF">2021-05-14T11:52:15Z</dcterms:created>
  <dcterms:modified xsi:type="dcterms:W3CDTF">2021-11-16T11:02:50Z</dcterms:modified>
</cp:coreProperties>
</file>