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C442"/>
    <a:srgbClr val="E88330"/>
    <a:srgbClr val="DAD4BA"/>
    <a:srgbClr val="E9C3AB"/>
    <a:srgbClr val="B2ECA8"/>
    <a:srgbClr val="D9D3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91" autoAdjust="0"/>
    <p:restoredTop sz="94660"/>
  </p:normalViewPr>
  <p:slideViewPr>
    <p:cSldViewPr snapToGrid="0">
      <p:cViewPr varScale="1">
        <p:scale>
          <a:sx n="63" d="100"/>
          <a:sy n="63" d="100"/>
        </p:scale>
        <p:origin x="2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9C3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18473" y="5386258"/>
            <a:ext cx="2926080" cy="1397039"/>
          </a:xfrm>
        </p:spPr>
        <p:txBody>
          <a:bodyPr/>
          <a:lstStyle>
            <a:lvl1pPr>
              <a:defRPr sz="2000" b="1">
                <a:solidFill>
                  <a:schemeClr val="tx1">
                    <a:alpha val="25000"/>
                  </a:schemeClr>
                </a:solidFill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r>
              <a:rPr lang="hi-IN" dirty="0"/>
              <a:t>ब्रज भाषा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764F2-2E29-4C1E-B513-97EA1E116F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434" y="5189"/>
            <a:ext cx="1147916" cy="7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62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877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534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227" y="825910"/>
            <a:ext cx="7030063" cy="48768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lvl="0"/>
            <a:endParaRPr lang="en-US" dirty="0"/>
          </a:p>
        </p:txBody>
      </p:sp>
      <p:sp>
        <p:nvSpPr>
          <p:cNvPr id="7" name="Freeform 87">
            <a:extLst>
              <a:ext uri="{FF2B5EF4-FFF2-40B4-BE49-F238E27FC236}">
                <a16:creationId xmlns:a16="http://schemas.microsoft.com/office/drawing/2014/main" id="{618D28DF-2498-4678-A450-D9089ADBD054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9947462" y="4613463"/>
            <a:ext cx="2217174" cy="2271901"/>
          </a:xfrm>
          <a:custGeom>
            <a:avLst/>
            <a:gdLst>
              <a:gd name="T0" fmla="*/ 526 w 2498"/>
              <a:gd name="T1" fmla="*/ 605 h 1835"/>
              <a:gd name="T2" fmla="*/ 1734 w 2498"/>
              <a:gd name="T3" fmla="*/ 1189 h 1835"/>
              <a:gd name="T4" fmla="*/ 2498 w 2498"/>
              <a:gd name="T5" fmla="*/ 1835 h 1835"/>
              <a:gd name="T6" fmla="*/ 2498 w 2498"/>
              <a:gd name="T7" fmla="*/ 0 h 1835"/>
              <a:gd name="T8" fmla="*/ 0 w 2498"/>
              <a:gd name="T9" fmla="*/ 0 h 1835"/>
              <a:gd name="T10" fmla="*/ 526 w 2498"/>
              <a:gd name="T11" fmla="*/ 605 h 1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98" h="1835">
                <a:moveTo>
                  <a:pt x="526" y="605"/>
                </a:moveTo>
                <a:cubicBezTo>
                  <a:pt x="916" y="676"/>
                  <a:pt x="1399" y="692"/>
                  <a:pt x="1734" y="1189"/>
                </a:cubicBezTo>
                <a:cubicBezTo>
                  <a:pt x="2037" y="1641"/>
                  <a:pt x="2315" y="1781"/>
                  <a:pt x="2498" y="1835"/>
                </a:cubicBezTo>
                <a:cubicBezTo>
                  <a:pt x="2498" y="0"/>
                  <a:pt x="2498" y="0"/>
                  <a:pt x="249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23" y="514"/>
                  <a:pt x="526" y="60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id-ID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1F7328A-D921-4259-A942-05F92BE84934}"/>
              </a:ext>
            </a:extLst>
          </p:cNvPr>
          <p:cNvSpPr/>
          <p:nvPr userDrawn="1"/>
        </p:nvSpPr>
        <p:spPr>
          <a:xfrm>
            <a:off x="10740571" y="5823536"/>
            <a:ext cx="1451429" cy="1034464"/>
          </a:xfrm>
          <a:custGeom>
            <a:avLst/>
            <a:gdLst>
              <a:gd name="connsiteX0" fmla="*/ 1048380 w 1048380"/>
              <a:gd name="connsiteY0" fmla="*/ 0 h 1091044"/>
              <a:gd name="connsiteX1" fmla="*/ 1048380 w 1048380"/>
              <a:gd name="connsiteY1" fmla="*/ 1091044 h 1091044"/>
              <a:gd name="connsiteX2" fmla="*/ 0 w 1048380"/>
              <a:gd name="connsiteY2" fmla="*/ 1091044 h 1091044"/>
              <a:gd name="connsiteX3" fmla="*/ 394019 w 1048380"/>
              <a:gd name="connsiteY3" fmla="*/ 584823 h 1091044"/>
              <a:gd name="connsiteX4" fmla="*/ 1006739 w 1048380"/>
              <a:gd name="connsiteY4" fmla="*/ 2104 h 1091044"/>
              <a:gd name="connsiteX5" fmla="*/ 1048380 w 1048380"/>
              <a:gd name="connsiteY5" fmla="*/ 0 h 109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8380" h="1091044">
                <a:moveTo>
                  <a:pt x="1048380" y="0"/>
                </a:moveTo>
                <a:lnTo>
                  <a:pt x="1048380" y="1091044"/>
                </a:lnTo>
                <a:lnTo>
                  <a:pt x="0" y="1091044"/>
                </a:lnTo>
                <a:cubicBezTo>
                  <a:pt x="147075" y="967676"/>
                  <a:pt x="286673" y="803435"/>
                  <a:pt x="394019" y="584823"/>
                </a:cubicBezTo>
                <a:cubicBezTo>
                  <a:pt x="571242" y="223907"/>
                  <a:pt x="788246" y="35246"/>
                  <a:pt x="1006739" y="2104"/>
                </a:cubicBezTo>
                <a:lnTo>
                  <a:pt x="1048380" y="0"/>
                </a:lnTo>
                <a:close/>
              </a:path>
            </a:pathLst>
          </a:custGeom>
          <a:solidFill>
            <a:srgbClr val="FE9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D"/>
          </a:p>
        </p:txBody>
      </p:sp>
      <p:sp>
        <p:nvSpPr>
          <p:cNvPr id="9" name="Freeform 87">
            <a:extLst>
              <a:ext uri="{FF2B5EF4-FFF2-40B4-BE49-F238E27FC236}">
                <a16:creationId xmlns:a16="http://schemas.microsoft.com/office/drawing/2014/main" id="{0D51F2C7-7E07-42DD-9CDF-A3AD93BF2307}"/>
              </a:ext>
            </a:extLst>
          </p:cNvPr>
          <p:cNvSpPr>
            <a:spLocks/>
          </p:cNvSpPr>
          <p:nvPr userDrawn="1"/>
        </p:nvSpPr>
        <p:spPr bwMode="auto">
          <a:xfrm flipH="1">
            <a:off x="0" y="1"/>
            <a:ext cx="2585884" cy="924232"/>
          </a:xfrm>
          <a:custGeom>
            <a:avLst/>
            <a:gdLst>
              <a:gd name="T0" fmla="*/ 526 w 2498"/>
              <a:gd name="T1" fmla="*/ 605 h 1835"/>
              <a:gd name="T2" fmla="*/ 1734 w 2498"/>
              <a:gd name="T3" fmla="*/ 1189 h 1835"/>
              <a:gd name="T4" fmla="*/ 2498 w 2498"/>
              <a:gd name="T5" fmla="*/ 1835 h 1835"/>
              <a:gd name="T6" fmla="*/ 2498 w 2498"/>
              <a:gd name="T7" fmla="*/ 0 h 1835"/>
              <a:gd name="T8" fmla="*/ 0 w 2498"/>
              <a:gd name="T9" fmla="*/ 0 h 1835"/>
              <a:gd name="T10" fmla="*/ 526 w 2498"/>
              <a:gd name="T11" fmla="*/ 605 h 1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98" h="1835">
                <a:moveTo>
                  <a:pt x="526" y="605"/>
                </a:moveTo>
                <a:cubicBezTo>
                  <a:pt x="916" y="676"/>
                  <a:pt x="1399" y="692"/>
                  <a:pt x="1734" y="1189"/>
                </a:cubicBezTo>
                <a:cubicBezTo>
                  <a:pt x="2037" y="1641"/>
                  <a:pt x="2315" y="1781"/>
                  <a:pt x="2498" y="1835"/>
                </a:cubicBezTo>
                <a:cubicBezTo>
                  <a:pt x="2498" y="0"/>
                  <a:pt x="2498" y="0"/>
                  <a:pt x="249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23" y="514"/>
                  <a:pt x="526" y="605"/>
                </a:cubicBezTo>
                <a:close/>
              </a:path>
            </a:pathLst>
          </a:custGeom>
          <a:solidFill>
            <a:srgbClr val="FE9E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id-ID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95FE824-7F10-4961-AC1C-8232B5D5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20098" y="5843200"/>
            <a:ext cx="2271902" cy="1080587"/>
          </a:xfrm>
        </p:spPr>
        <p:txBody>
          <a:bodyPr/>
          <a:lstStyle>
            <a:lvl1pPr>
              <a:defRPr sz="2000" b="1">
                <a:solidFill>
                  <a:schemeClr val="tx1">
                    <a:alpha val="25000"/>
                  </a:schemeClr>
                </a:solidFill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r>
              <a:rPr lang="hi-IN" dirty="0"/>
              <a:t>ब्रज भाषा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198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311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331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724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1090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6978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6055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N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428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4B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8923AE1-C09A-4A41-9B30-1E37D41B0588}" type="datetimeFigureOut">
              <a:rPr lang="en-IN" smtClean="0"/>
              <a:t>11-04-2025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59DA629-2B6B-426D-8DF5-C2395FC81C0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3987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56D3EEB-04C8-4349-99BD-C1635D7A3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635">
            <a:off x="5884536" y="1843374"/>
            <a:ext cx="4673543" cy="343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CFA0BC-8578-4D56-AA91-F10E244BC2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205">
            <a:off x="1227017" y="1865701"/>
            <a:ext cx="4644385" cy="3390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C054AD-D4EF-49D2-899C-590951557D68}"/>
              </a:ext>
            </a:extLst>
          </p:cNvPr>
          <p:cNvSpPr/>
          <p:nvPr/>
        </p:nvSpPr>
        <p:spPr>
          <a:xfrm>
            <a:off x="5464251" y="5738936"/>
            <a:ext cx="1263487" cy="4308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2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Annapurna SIL" panose="01000000000000000000" pitchFamily="2" charset="0"/>
                <a:cs typeface="Annapurna SIL" panose="01000000000000000000" pitchFamily="2" charset="0"/>
              </a:rPr>
              <a:t>Big Book</a:t>
            </a:r>
            <a:endParaRPr lang="hi-IN" sz="2200" b="1" dirty="0">
              <a:ln w="12700" cmpd="sng">
                <a:solidFill>
                  <a:schemeClr val="accent4"/>
                </a:solidFill>
                <a:prstDash val="solid"/>
              </a:ln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85F8DD-926A-4121-B429-2189B2DE8059}"/>
              </a:ext>
            </a:extLst>
          </p:cNvPr>
          <p:cNvSpPr/>
          <p:nvPr/>
        </p:nvSpPr>
        <p:spPr>
          <a:xfrm>
            <a:off x="4644314" y="6169823"/>
            <a:ext cx="29033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5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Annapurna SIL" panose="01000000000000000000" pitchFamily="2" charset="0"/>
                <a:cs typeface="Annapurna SIL" panose="01000000000000000000" pitchFamily="2" charset="0"/>
              </a:rPr>
              <a:t>Language : </a:t>
            </a:r>
            <a:r>
              <a:rPr lang="en-IN" sz="25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Annapurna SIL" panose="01000000000000000000" pitchFamily="2" charset="0"/>
                <a:cs typeface="Annapurna SIL" panose="01000000000000000000" pitchFamily="2" charset="0"/>
              </a:rPr>
              <a:t>Bangani</a:t>
            </a:r>
            <a:endParaRPr lang="hi-IN" sz="2500" b="1" dirty="0">
              <a:ln w="12700" cmpd="sng">
                <a:solidFill>
                  <a:schemeClr val="accent4"/>
                </a:solidFill>
                <a:prstDash val="solid"/>
              </a:ln>
              <a:latin typeface="Annapurna SIL" panose="01000000000000000000" pitchFamily="2" charset="0"/>
              <a:cs typeface="Annapurna SIL" panose="01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EA062-F6F7-429B-89BB-A5D80DAED0E4}"/>
              </a:ext>
            </a:extLst>
          </p:cNvPr>
          <p:cNvSpPr txBox="1"/>
          <p:nvPr/>
        </p:nvSpPr>
        <p:spPr>
          <a:xfrm>
            <a:off x="3357695" y="442460"/>
            <a:ext cx="50935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i-IN" sz="5400" b="1" dirty="0" err="1">
                <a:latin typeface="Annapurna SIL" panose="01000000000000000000" pitchFamily="2" charset="0"/>
                <a:ea typeface="+mj-ea"/>
                <a:cs typeface="Annapurna SIL" panose="01000000000000000000" pitchFamily="2" charset="0"/>
              </a:rPr>
              <a:t>अबराम</a:t>
            </a:r>
            <a:r>
              <a:rPr lang="hi-IN" sz="5400" b="1" dirty="0">
                <a:latin typeface="Annapurna SIL" panose="01000000000000000000" pitchFamily="2" charset="0"/>
                <a:ea typeface="+mj-ea"/>
                <a:cs typeface="Annapurna SIL" panose="01000000000000000000" pitchFamily="2" charset="0"/>
              </a:rPr>
              <a:t> </a:t>
            </a:r>
            <a:r>
              <a:rPr lang="hi-IN" sz="5400" b="1" dirty="0" err="1">
                <a:latin typeface="Annapurna SIL" panose="01000000000000000000" pitchFamily="2" charset="0"/>
                <a:ea typeface="+mj-ea"/>
                <a:cs typeface="Annapurna SIL" panose="01000000000000000000" pitchFamily="2" charset="0"/>
              </a:rPr>
              <a:t>रौ</a:t>
            </a:r>
            <a:r>
              <a:rPr lang="hi-IN" sz="5400" b="1" dirty="0">
                <a:latin typeface="Annapurna SIL" panose="01000000000000000000" pitchFamily="2" charset="0"/>
                <a:ea typeface="+mj-ea"/>
                <a:cs typeface="Annapurna SIL" panose="01000000000000000000" pitchFamily="2" charset="0"/>
              </a:rPr>
              <a:t> </a:t>
            </a:r>
            <a:r>
              <a:rPr lang="hi-IN" sz="5400" b="1" dirty="0" err="1">
                <a:latin typeface="Annapurna SIL" panose="01000000000000000000" pitchFamily="2" charset="0"/>
                <a:ea typeface="+mj-ea"/>
                <a:cs typeface="Annapurna SIL" panose="01000000000000000000" pitchFamily="2" charset="0"/>
              </a:rPr>
              <a:t>बिश्‍वाश</a:t>
            </a:r>
            <a:endParaRPr lang="en-IN" sz="5400" b="1" dirty="0">
              <a:latin typeface="Annapurna SIL" panose="01000000000000000000" pitchFamily="2" charset="0"/>
              <a:ea typeface="+mj-ea"/>
              <a:cs typeface="Annapurna SIL" panose="01000000000000000000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61C047-7DFF-446B-8841-E18D62199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14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00">
        <p15:prstTrans prst="pageCurlDouble"/>
      </p:transition>
    </mc:Choice>
    <mc:Fallback xmlns="">
      <p:transition spd="slow" advTm="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446E18-4BE1-4084-A0F0-A6BE6A3BF1CF}"/>
              </a:ext>
            </a:extLst>
          </p:cNvPr>
          <p:cNvSpPr txBox="1"/>
          <p:nvPr/>
        </p:nvSpPr>
        <p:spPr>
          <a:xfrm>
            <a:off x="3855784" y="3152001"/>
            <a:ext cx="44804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6213" indent="-176213">
              <a:buFont typeface="Arial" panose="020B0604020202020204" pitchFamily="34" charset="0"/>
              <a:buChar char="•"/>
              <a:defRPr sz="3000">
                <a:latin typeface="Annapurna SIL" panose="01000000000000000000" pitchFamily="2" charset="0"/>
                <a:cs typeface="Annapurna SIL" panose="01000000000000000000" pitchFamily="2" charset="0"/>
              </a:defRPr>
            </a:lvl1pPr>
          </a:lstStyle>
          <a:p>
            <a:pPr marL="0" indent="0">
              <a:buNone/>
            </a:pPr>
            <a:r>
              <a:rPr lang="hi-IN" dirty="0" err="1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बंगाणी</a:t>
            </a:r>
            <a:r>
              <a:rPr lang="hi-IN" dirty="0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 भाषा </a:t>
            </a:r>
            <a:r>
              <a:rPr lang="hi-IN" dirty="0" err="1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मसिही</a:t>
            </a:r>
            <a:r>
              <a:rPr lang="hi-IN" dirty="0">
                <a:solidFill>
                  <a:srgbClr val="002060"/>
                </a:solidFill>
                <a:latin typeface="GIST-DVOTKishor" panose="00000400000000000000" pitchFamily="2" charset="0"/>
                <a:cs typeface="GIST-DVOTKishor" panose="00000400000000000000" pitchFamily="2" charset="0"/>
              </a:rPr>
              <a:t> समिति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4CDC4B-0FC0-4479-9792-EB5932524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545" y="1794162"/>
            <a:ext cx="1754909" cy="11699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285FDB-BD49-4E5B-8C64-FA0C67A6B984}"/>
              </a:ext>
            </a:extLst>
          </p:cNvPr>
          <p:cNvCxnSpPr>
            <a:cxnSpLocks/>
          </p:cNvCxnSpPr>
          <p:nvPr/>
        </p:nvCxnSpPr>
        <p:spPr>
          <a:xfrm>
            <a:off x="3855784" y="3705999"/>
            <a:ext cx="4201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3B9EA39-833B-4AF3-91E2-85C16F874EC2}"/>
              </a:ext>
            </a:extLst>
          </p:cNvPr>
          <p:cNvSpPr txBox="1"/>
          <p:nvPr/>
        </p:nvSpPr>
        <p:spPr>
          <a:xfrm>
            <a:off x="5200068" y="5753101"/>
            <a:ext cx="179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Prepared by  CBL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709B69-B682-43FC-8D80-1116140D01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59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148">
        <p15:prstTrans prst="pageCurlDouble"/>
      </p:transition>
    </mc:Choice>
    <mc:Fallback xmlns="">
      <p:transition spd="slow" advTm="41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091" y="972788"/>
            <a:ext cx="6455240" cy="467036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E5FB26-6B8E-41F0-8378-2DA4DD0AA3E6}"/>
              </a:ext>
            </a:extLst>
          </p:cNvPr>
          <p:cNvSpPr txBox="1"/>
          <p:nvPr/>
        </p:nvSpPr>
        <p:spPr>
          <a:xfrm>
            <a:off x="7394648" y="1207879"/>
            <a:ext cx="4012261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परमेश्‍वर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बिश्‍वाश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बिश्‍वाश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पौरिक्षा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गीणियौ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तू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बेटाइ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होमबौळी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च़ौड़ाऊ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88688F-4678-439F-B07F-B4A8637DE1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7767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500">
        <p15:prstTrans prst="pageCurlDouble"/>
      </p:transition>
    </mc:Choice>
    <mc:Fallback xmlns="">
      <p:transition spd="slow" advTm="1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003" y="1023978"/>
            <a:ext cx="6430538" cy="48100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5DDB37-F95F-46B7-A083-F4114E60EB94}"/>
              </a:ext>
            </a:extLst>
          </p:cNvPr>
          <p:cNvSpPr txBox="1"/>
          <p:nvPr/>
        </p:nvSpPr>
        <p:spPr>
          <a:xfrm>
            <a:off x="7465941" y="961658"/>
            <a:ext cx="3850056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320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defRPr>
            </a:lvl2pPr>
          </a:lstStyle>
          <a:p>
            <a:pPr lvl="1" indent="-457200"/>
            <a:r>
              <a:rPr lang="hi-IN" dirty="0" err="1">
                <a:ea typeface="+mn-ea"/>
              </a:rPr>
              <a:t>जेशौ</a:t>
            </a:r>
            <a:r>
              <a:rPr lang="hi-IN" dirty="0">
                <a:ea typeface="+mn-ea"/>
              </a:rPr>
              <a:t> </a:t>
            </a:r>
            <a:r>
              <a:rPr lang="hi-IN" dirty="0" err="1"/>
              <a:t>परमेश्‍वरेइ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अबराम</a:t>
            </a:r>
            <a:r>
              <a:rPr lang="hi-IN" dirty="0">
                <a:ea typeface="+mn-ea"/>
              </a:rPr>
              <a:t> आरी </a:t>
            </a:r>
            <a:r>
              <a:rPr lang="hi-IN" dirty="0" err="1">
                <a:ea typeface="+mn-ea"/>
              </a:rPr>
              <a:t>बोलौ</a:t>
            </a:r>
            <a:r>
              <a:rPr lang="hi-IN" dirty="0">
                <a:ea typeface="+mn-ea"/>
              </a:rPr>
              <a:t>, </a:t>
            </a:r>
            <a:r>
              <a:rPr lang="hi-IN" dirty="0" err="1">
                <a:ea typeface="+mn-ea"/>
              </a:rPr>
              <a:t>तिणी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तेशौइ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कियौ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अबराम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उठौ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आपड़ै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नोकर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औज़ि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आपड़ौ</a:t>
            </a:r>
            <a:r>
              <a:rPr lang="hi-IN" dirty="0">
                <a:ea typeface="+mn-ea"/>
              </a:rPr>
              <a:t> बेटा </a:t>
            </a:r>
            <a:r>
              <a:rPr lang="hi-IN" dirty="0" err="1">
                <a:ea typeface="+mn-ea"/>
              </a:rPr>
              <a:t>गीणियौ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डैअ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चीजै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दुसे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अबरामेइ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सेज़ी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ज़ागैं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दुरै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कौइ</a:t>
            </a:r>
            <a:r>
              <a:rPr lang="hi-IN" dirty="0">
                <a:ea typeface="+mn-ea"/>
              </a:rPr>
              <a:t> देखी।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03BB214-0632-4F44-B890-3E9AD7C821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703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89">
        <p15:prstTrans prst="pageCurlDouble"/>
      </p:transition>
    </mc:Choice>
    <mc:Fallback xmlns="">
      <p:transition spd="slow" advTm="1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003" y="1093107"/>
            <a:ext cx="6430538" cy="467178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0FA6B8-38D0-4103-BB13-79A0AAC9DFF6}"/>
              </a:ext>
            </a:extLst>
          </p:cNvPr>
          <p:cNvSpPr txBox="1"/>
          <p:nvPr/>
        </p:nvSpPr>
        <p:spPr>
          <a:xfrm>
            <a:off x="7455732" y="715436"/>
            <a:ext cx="3953947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2pPr lvl="1" indent="-28575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3200">
                <a:latin typeface="Annapurna SIL" panose="01000000000000000000" pitchFamily="2" charset="0"/>
                <a:ea typeface="Arial Unicode MS"/>
                <a:cs typeface="Annapurna SIL" panose="01000000000000000000" pitchFamily="2" charset="0"/>
              </a:defRPr>
            </a:lvl2pPr>
          </a:lstStyle>
          <a:p>
            <a:pPr lvl="1" indent="-457200"/>
            <a:r>
              <a:rPr lang="hi-IN" dirty="0" err="1">
                <a:ea typeface="+mn-ea"/>
              </a:rPr>
              <a:t>तैबै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अबरामेइ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नोकरुँ</a:t>
            </a:r>
            <a:r>
              <a:rPr lang="hi-IN" dirty="0">
                <a:ea typeface="+mn-ea"/>
              </a:rPr>
              <a:t> आरी </a:t>
            </a:r>
            <a:r>
              <a:rPr lang="hi-IN" dirty="0" err="1">
                <a:ea typeface="+mn-ea"/>
              </a:rPr>
              <a:t>बोलौ</a:t>
            </a:r>
            <a:r>
              <a:rPr lang="hi-IN" dirty="0">
                <a:ea typeface="+mn-ea"/>
              </a:rPr>
              <a:t>, कि </a:t>
            </a:r>
            <a:r>
              <a:rPr lang="hi-IN" dirty="0" err="1">
                <a:ea typeface="+mn-ea"/>
              </a:rPr>
              <a:t>तुमै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ऐथिकै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रौइयौ</a:t>
            </a:r>
            <a:r>
              <a:rPr lang="hi-IN" dirty="0">
                <a:ea typeface="+mn-ea"/>
              </a:rPr>
              <a:t>।</a:t>
            </a:r>
          </a:p>
          <a:p>
            <a:pPr lvl="1" indent="-457200"/>
            <a:r>
              <a:rPr lang="hi-IN" dirty="0" err="1">
                <a:ea typeface="+mn-ea"/>
              </a:rPr>
              <a:t>आमैं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दुई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तेत्कै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डेइयौ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प्राथना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कौरियौ</a:t>
            </a:r>
            <a:r>
              <a:rPr lang="hi-IN" dirty="0">
                <a:ea typeface="+mn-ea"/>
              </a:rPr>
              <a:t> वापस आई।</a:t>
            </a:r>
          </a:p>
          <a:p>
            <a:pPr lvl="1" indent="-457200"/>
            <a:r>
              <a:rPr lang="hi-IN" dirty="0" err="1">
                <a:ea typeface="+mn-ea"/>
              </a:rPr>
              <a:t>अबरामेइ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होमबौळी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खी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लाकड़ै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आपड़ै</a:t>
            </a:r>
            <a:r>
              <a:rPr lang="hi-IN" dirty="0">
                <a:ea typeface="+mn-ea"/>
              </a:rPr>
              <a:t> बेटा </a:t>
            </a:r>
            <a:r>
              <a:rPr lang="hi-IN" dirty="0" err="1">
                <a:ea typeface="+mn-ea"/>
              </a:rPr>
              <a:t>रै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कान्दै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माइं</a:t>
            </a:r>
            <a:r>
              <a:rPr lang="hi-IN" dirty="0">
                <a:ea typeface="+mn-ea"/>
              </a:rPr>
              <a:t> </a:t>
            </a:r>
            <a:r>
              <a:rPr lang="hi-IN" dirty="0" err="1">
                <a:ea typeface="+mn-ea"/>
              </a:rPr>
              <a:t>देणैं</a:t>
            </a:r>
            <a:r>
              <a:rPr lang="hi-IN" dirty="0">
                <a:ea typeface="+mn-ea"/>
              </a:rPr>
              <a:t>।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F1D8BD-6249-4B0C-962F-2FF225175C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561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098">
        <p15:prstTrans prst="pageCurlDouble"/>
      </p:transition>
    </mc:Choice>
    <mc:Fallback xmlns="">
      <p:transition spd="slow" advTm="18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169" y="1093107"/>
            <a:ext cx="6296206" cy="467178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1AC09-AB1C-4B32-8C60-65319B121229}"/>
              </a:ext>
            </a:extLst>
          </p:cNvPr>
          <p:cNvSpPr txBox="1"/>
          <p:nvPr/>
        </p:nvSpPr>
        <p:spPr>
          <a:xfrm>
            <a:off x="7434838" y="366622"/>
            <a:ext cx="43812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बेटा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गीणियौ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डान्डै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डैअ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आग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छ़ुरी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आथै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गिणी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बेटाइ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पुछ़ौ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कि आग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लाकड़ै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तै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आम्कै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औस्ती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पर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होमबौळी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खाड़ू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केत्कै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6C571DF-A3A0-4C63-80A9-FF25240335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08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37">
        <p15:prstTrans prst="pageCurlDouble"/>
      </p:transition>
    </mc:Choice>
    <mc:Fallback xmlns="">
      <p:transition spd="slow" advTm="19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650" y="1167088"/>
            <a:ext cx="6296206" cy="45238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50A7A8-A282-4792-BCA9-16D41D639FCA}"/>
              </a:ext>
            </a:extLst>
          </p:cNvPr>
          <p:cNvSpPr txBox="1"/>
          <p:nvPr/>
        </p:nvSpPr>
        <p:spPr>
          <a:xfrm>
            <a:off x="7414644" y="1093738"/>
            <a:ext cx="4218556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खाड़ू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इन्तज़ाम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परमेश्‍वर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आफ़ुई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तेत्कै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डैअ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ज़ेत्कै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डेणेखी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तेसारी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तेत्कै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एक बेदी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चाणीं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A12EB71-B244-4960-B7E8-95C5C330B4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3042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078">
        <p15:prstTrans prst="pageCurlDouble"/>
      </p:transition>
    </mc:Choice>
    <mc:Fallback xmlns="">
      <p:transition spd="slow" advTm="16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635" y="1167088"/>
            <a:ext cx="6197019" cy="45238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2CEFFE-C7E3-47B5-9DB1-E088080BC0CF}"/>
              </a:ext>
            </a:extLst>
          </p:cNvPr>
          <p:cNvSpPr txBox="1"/>
          <p:nvPr/>
        </p:nvSpPr>
        <p:spPr>
          <a:xfrm>
            <a:off x="7292196" y="1207879"/>
            <a:ext cx="4301706" cy="4442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बेटा बेदी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माइं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बेटा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बौळी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कौरणे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तियार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उवौ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एक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दुत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औटाऊइयौ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अबराम आरी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ए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बेटा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बौळी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ना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च़ौडाऊ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407EC3-B464-490A-AF2F-C08EC9181D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407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496">
        <p15:prstTrans prst="pageCurlDouble"/>
      </p:transition>
    </mc:Choice>
    <mc:Fallback xmlns="">
      <p:transition spd="slow" advTm="164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67" y="1167088"/>
            <a:ext cx="6146500" cy="45238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2A15A-1D0F-41C7-A223-05A7E14039C0}"/>
              </a:ext>
            </a:extLst>
          </p:cNvPr>
          <p:cNvSpPr txBox="1"/>
          <p:nvPr/>
        </p:nvSpPr>
        <p:spPr>
          <a:xfrm>
            <a:off x="7286959" y="1454100"/>
            <a:ext cx="4375954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खाड़ू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ज़ाड़ी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फौशौन्दौ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 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देखौ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आपड़ौ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बेटा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दी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खाड़ू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होमबौळी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च़ोड़ाइ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अबरामेइ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सेज़ी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ज़ागै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नौऊँ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यहोवा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यीरे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थौ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662847-A014-40DD-BD73-269E1AE7B2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4358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541">
        <p15:prstTrans prst="pageCurlDouble"/>
      </p:transition>
    </mc:Choice>
    <mc:Fallback xmlns="">
      <p:transition spd="slow" advTm="17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6ADC06-54E8-4AD8-842A-911574DC8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330" y="1194744"/>
            <a:ext cx="6146500" cy="446850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79BB10-405D-4F1C-8ACB-31D78EAA2AEB}"/>
              </a:ext>
            </a:extLst>
          </p:cNvPr>
          <p:cNvSpPr txBox="1"/>
          <p:nvPr/>
        </p:nvSpPr>
        <p:spPr>
          <a:xfrm>
            <a:off x="7183954" y="715432"/>
            <a:ext cx="4449246" cy="5427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तैबै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परमेश्‍वरेइ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अबराम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आशीश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देणी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,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औज़ि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बोलौ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आऊँ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तेरो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वंश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गोइणी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तारौऊँ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ज़ेती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बौड़ाऊ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तेरी वंश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री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बौज़ै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कौइ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सारी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ज़ातियै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आपखी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दौन्य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बोले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लै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।</a:t>
            </a:r>
          </a:p>
          <a:p>
            <a:pPr lvl="1" indent="-4572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केलाकि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ताइं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मेरी </a:t>
            </a:r>
            <a:r>
              <a:rPr lang="hi-IN" sz="3200" dirty="0" err="1">
                <a:latin typeface="Annapurna SIL" panose="01000000000000000000" pitchFamily="2" charset="0"/>
                <a:cs typeface="Annapurna SIL" panose="01000000000000000000" pitchFamily="2" charset="0"/>
              </a:rPr>
              <a:t>बुशै</a:t>
            </a:r>
            <a:r>
              <a:rPr lang="hi-IN" sz="3200" dirty="0">
                <a:latin typeface="Annapurna SIL" panose="01000000000000000000" pitchFamily="2" charset="0"/>
                <a:cs typeface="Annapurna SIL" panose="01000000000000000000" pitchFamily="2" charset="0"/>
              </a:rPr>
              <a:t> मानी।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248E6D8-5248-4356-BE37-370662C59C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018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932">
        <p15:prstTrans prst="pageCurlDouble"/>
      </p:transition>
    </mc:Choice>
    <mc:Fallback xmlns="">
      <p:transition spd="slow" advTm="199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7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3|3.7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5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7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8.9|5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1"/>
</p:tagLst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532</TotalTime>
  <Words>261</Words>
  <Application>Microsoft Office PowerPoint</Application>
  <PresentationFormat>Widescreen</PresentationFormat>
  <Paragraphs>30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Annapurna SIL</vt:lpstr>
      <vt:lpstr>Arial</vt:lpstr>
      <vt:lpstr>Calibri Light</vt:lpstr>
      <vt:lpstr>GIST-DVOTKishor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Gaurav Kumar</dc:creator>
  <cp:lastModifiedBy>Bangani_LF</cp:lastModifiedBy>
  <cp:revision>34</cp:revision>
  <dcterms:created xsi:type="dcterms:W3CDTF">2021-06-14T05:16:43Z</dcterms:created>
  <dcterms:modified xsi:type="dcterms:W3CDTF">2025-04-11T06:36:27Z</dcterms:modified>
</cp:coreProperties>
</file>