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0" r:id="rId6"/>
    <p:sldId id="268" r:id="rId7"/>
    <p:sldId id="270" r:id="rId8"/>
    <p:sldId id="262" r:id="rId9"/>
    <p:sldId id="263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D0"/>
    <a:srgbClr val="FFFF99"/>
    <a:srgbClr val="FFCC66"/>
    <a:srgbClr val="FFCCFF"/>
    <a:srgbClr val="66FFFF"/>
    <a:srgbClr val="FF99FF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2260" autoAdjust="0"/>
  </p:normalViewPr>
  <p:slideViewPr>
    <p:cSldViewPr snapToGrid="0">
      <p:cViewPr varScale="1">
        <p:scale>
          <a:sx n="58" d="100"/>
          <a:sy n="58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CAC8-16BD-44DD-8C23-B68BC2052F14}" type="datetimeFigureOut">
              <a:rPr lang="en-IN" smtClean="0"/>
              <a:t>11-04-2025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C0B98-8C1A-450E-A19C-7F13CC413D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88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63E3-1734-497A-9F52-47C13574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66E4A-0320-4DA4-8C73-DED9217EC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5A00-CA18-4112-8DDC-B90975F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F55-B816-4250-90E6-E968A6E6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8706-CC07-4B6B-97A0-0ABDC75F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58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E186-F2A0-4B55-95D8-3D89D0D4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666BD-645F-4119-AC98-1FEDC7176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9984-E379-44E3-A451-E790D648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796E-C9FE-4FBF-BA99-37F2B741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371D-B964-4D87-8976-ED390879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7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704AD-F291-4A6F-B9B6-0BB940C67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C9F8A-7F29-4DE0-AB63-08E76586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2DCF7-17DB-40C1-97C2-403FCD4D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2292-16DA-4D09-A691-B1DC43EE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6A524-0FA9-4252-8DA0-CE1DA3AB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9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33D4-09DA-4357-8B91-186598DA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E89A-0AF1-4CCE-896F-F27A265A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F175-B535-4C35-B813-DBE18361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2552-262D-4278-A941-DE00568E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0604-8983-44E6-87F8-3F0AAE5C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F2EE2-14B7-4EDE-B37A-8AAE59839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34" y="5189"/>
            <a:ext cx="1147916" cy="7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B85E-BF0E-4FE8-9B01-628C5ED2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B931-EEA6-4F0C-9B14-4751ECCD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3277D-8C2B-4D2C-A8F9-0334B6B6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3483D6D1-AE1C-4BA5-858C-738DB6BA40F8}"/>
              </a:ext>
            </a:extLst>
          </p:cNvPr>
          <p:cNvSpPr/>
          <p:nvPr userDrawn="1"/>
        </p:nvSpPr>
        <p:spPr>
          <a:xfrm>
            <a:off x="1" y="0"/>
            <a:ext cx="3047999" cy="6858000"/>
          </a:xfrm>
          <a:prstGeom prst="halfFrame">
            <a:avLst>
              <a:gd name="adj1" fmla="val 11747"/>
              <a:gd name="adj2" fmla="val 9783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44EDBAC0-F3B3-42B9-A82E-E4D7B43B8E6F}"/>
              </a:ext>
            </a:extLst>
          </p:cNvPr>
          <p:cNvSpPr/>
          <p:nvPr userDrawn="1"/>
        </p:nvSpPr>
        <p:spPr>
          <a:xfrm rot="10800000">
            <a:off x="11634953" y="0"/>
            <a:ext cx="557046" cy="6858000"/>
          </a:xfrm>
          <a:prstGeom prst="halfFrame">
            <a:avLst>
              <a:gd name="adj1" fmla="val 24528"/>
              <a:gd name="adj2" fmla="val 30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FD53A-1C0B-46CB-8DED-108DD286F4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6745" y="990600"/>
            <a:ext cx="7030063" cy="487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A0BC-030C-4F26-BA77-D6EF4333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2222-C464-47F5-851D-74140FB9B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99909-9C29-4895-8B7F-00CF6ED5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BF4C0-99A3-4423-BDF8-B14AAFD4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9956E-5D73-431E-B83D-E78E2C4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ACAF-91A9-44FA-ADC6-700D1DE2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164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F79E-3876-45FD-9023-A2E42684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F892-28A0-4113-A81B-1446EFA6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F7A65-85E8-4A46-B6CA-53187DDB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63011-6970-4328-8F39-4F5E16FF7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6A28B-E3EB-4B7F-98E6-ADDC0D633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E226C-0FFF-4AF4-BBA9-8CB52CFB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F090E-8BE4-484E-87DF-36E39C77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FE9E9-F8A8-452E-AAE4-79AE0B5B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75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E75A-A20C-4A98-B459-58AC2F5D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183-F743-48F7-ABEA-F930DCE0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44DFB-DB57-4514-8035-D761172E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3301C-B00B-4EE2-A34D-73417748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1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8C465-B36E-4285-8D80-E5920ED6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DDEC3-B11A-4CB5-9EC0-8AFBEC4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90000-6710-476C-8803-CD123A46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57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D38F-8CCA-4A0C-BE4A-58028264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6AEB-7EFC-477C-B5B5-79446498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827DD-7023-4F8C-A7AC-93295675E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5DCD2-6309-45BF-B19A-831A3A12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851C0-592F-4F01-911C-2EF7EFE6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E29F4-B01D-46B5-B037-EEB63DEE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6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E248-74DD-4975-A8E9-B00E2D92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D983F-4B6C-4D6E-8386-072DE340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8ED16-F80F-4829-AEEC-71863992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EB64F-7365-44B0-8ED5-6BBFDE8A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D5380-948C-46F7-9C03-ABBFACED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C7A6E-16CB-4494-AA88-6CA8648C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9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D5A75-7825-41E7-9F8F-369DA55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BA143-D64A-453F-AC1A-33292BCC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A257-26FB-424D-A7A1-635F30E8A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05CE-B632-4E72-9BDA-9C2610CEA314}" type="datetimeFigureOut">
              <a:rPr lang="en-IN" smtClean="0"/>
              <a:t>10-04-2025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488D-09FD-410F-B37C-F3F2BF7C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3149-4C6D-4A59-AC30-505848AB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76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CE56BF-55C3-487A-AC53-64C93401FA4E}"/>
              </a:ext>
            </a:extLst>
          </p:cNvPr>
          <p:cNvGrpSpPr/>
          <p:nvPr/>
        </p:nvGrpSpPr>
        <p:grpSpPr>
          <a:xfrm>
            <a:off x="1415353" y="2186714"/>
            <a:ext cx="9361294" cy="3481551"/>
            <a:chOff x="1732252" y="2030223"/>
            <a:chExt cx="9361294" cy="34815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C1F848-467A-4CE8-935E-23C73C8F2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" b="1000"/>
            <a:stretch/>
          </p:blipFill>
          <p:spPr>
            <a:xfrm rot="772635">
              <a:off x="6420003" y="2076720"/>
              <a:ext cx="4673543" cy="34350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4CC646-0082-4486-8619-77F4C6750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" b="1333"/>
            <a:stretch/>
          </p:blipFill>
          <p:spPr>
            <a:xfrm rot="21091205">
              <a:off x="1732252" y="2030223"/>
              <a:ext cx="4644385" cy="3390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F6CA6A0-15D7-46A8-9F1E-CBACB14A017C}"/>
              </a:ext>
            </a:extLst>
          </p:cNvPr>
          <p:cNvSpPr/>
          <p:nvPr/>
        </p:nvSpPr>
        <p:spPr>
          <a:xfrm>
            <a:off x="5652586" y="5717131"/>
            <a:ext cx="12634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b="1" dirty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Big Book</a:t>
            </a:r>
            <a:endParaRPr lang="hi-IN" sz="2200" b="1" dirty="0"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BACB2-E934-4293-A124-A5589564E493}"/>
              </a:ext>
            </a:extLst>
          </p:cNvPr>
          <p:cNvSpPr/>
          <p:nvPr/>
        </p:nvSpPr>
        <p:spPr>
          <a:xfrm>
            <a:off x="4644319" y="6137802"/>
            <a:ext cx="290335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b="1" dirty="0"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latin typeface="Annapurna SIL" panose="01000000000000000000" pitchFamily="2" charset="0"/>
                <a:cs typeface="Annapurna SIL" panose="01000000000000000000" pitchFamily="2" charset="0"/>
              </a:rPr>
              <a:t>Language : Bangani</a:t>
            </a:r>
            <a:endParaRPr lang="hi-IN" sz="2500" b="1" dirty="0">
              <a:ln w="1270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9CDBB-C475-4699-B3FE-203C865B9D4A}"/>
              </a:ext>
            </a:extLst>
          </p:cNvPr>
          <p:cNvSpPr txBox="1"/>
          <p:nvPr/>
        </p:nvSpPr>
        <p:spPr>
          <a:xfrm>
            <a:off x="4734237" y="712151"/>
            <a:ext cx="2723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400" b="1" dirty="0">
                <a:latin typeface="Annapurna SIL" panose="01000000000000000000" pitchFamily="2" charset="0"/>
                <a:ea typeface="+mj-ea"/>
                <a:cs typeface="Annapurna SIL" panose="01000000000000000000" pitchFamily="2" charset="0"/>
              </a:rPr>
              <a:t>जल परलै</a:t>
            </a:r>
            <a:endParaRPr lang="en-IN" sz="5400" b="1" dirty="0">
              <a:latin typeface="Annapurna SIL" panose="01000000000000000000" pitchFamily="2" charset="0"/>
              <a:ea typeface="+mj-ea"/>
              <a:cs typeface="Annapurna SIL" panose="01000000000000000000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3AACBF-B089-468E-9CB3-031559B23B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4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"/>
    </mc:Choice>
    <mc:Fallback xmlns="">
      <p:transition spd="slow" advTm="4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113FA3-85CE-4E0A-A9AE-B24B6226EC9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081" y="983957"/>
            <a:ext cx="6520113" cy="489008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5342FE-1F32-4CA2-882D-BE3A0F6FF89D}"/>
              </a:ext>
            </a:extLst>
          </p:cNvPr>
          <p:cNvSpPr txBox="1"/>
          <p:nvPr/>
        </p:nvSpPr>
        <p:spPr>
          <a:xfrm>
            <a:off x="7456714" y="469214"/>
            <a:ext cx="4093028" cy="5919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पाणि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दौरती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शौ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पच़ाश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बासियै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नूँई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एशौ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देखणे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कबुतर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उड़ियाअ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दौरती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पाणि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औस्ती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की ना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नौथि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बियाळकै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कबुतरेइ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चुँज़ी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जैतून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पाच्च़ु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आणौ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C08EAE7-9581-4F95-AFE4-49C6C0D985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0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181">
        <p15:prstTrans prst="pageCurlDouble"/>
      </p:transition>
    </mc:Choice>
    <mc:Fallback xmlns="">
      <p:transition spd="slow" advTm="241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980892-7B26-4894-AEEB-0E622270FBD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990600"/>
            <a:ext cx="6502400" cy="4876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032807-6F5D-4688-8DFD-2947722834F2}"/>
              </a:ext>
            </a:extLst>
          </p:cNvPr>
          <p:cNvSpPr txBox="1"/>
          <p:nvPr/>
        </p:nvSpPr>
        <p:spPr>
          <a:xfrm>
            <a:off x="7716104" y="1310471"/>
            <a:ext cx="3938867" cy="423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नूँ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कि तू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आपड़ै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पौरिबार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जानबरुँ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गाड़।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ज़ेत्ती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तिउँ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आशीश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देणी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  <a:endParaRPr lang="en-IN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DC461F-6629-481D-9BB8-954800A18F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83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771">
        <p15:prstTrans prst="pageCurlDouble"/>
      </p:transition>
    </mc:Choice>
    <mc:Fallback xmlns="">
      <p:transition spd="slow" advTm="187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7DC923-DF27-4A7B-AFBB-EEE009988206}"/>
              </a:ext>
            </a:extLst>
          </p:cNvPr>
          <p:cNvSpPr txBox="1"/>
          <p:nvPr/>
        </p:nvSpPr>
        <p:spPr>
          <a:xfrm>
            <a:off x="3984499" y="3152001"/>
            <a:ext cx="42230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6213" indent="-176213">
              <a:buFont typeface="Arial" panose="020B0604020202020204" pitchFamily="34" charset="0"/>
              <a:buChar char="•"/>
              <a:defRPr sz="3000">
                <a:latin typeface="Annapurna SIL" panose="01000000000000000000" pitchFamily="2" charset="0"/>
                <a:cs typeface="Annapurna SIL" panose="01000000000000000000" pitchFamily="2" charset="0"/>
              </a:defRPr>
            </a:lvl1pPr>
          </a:lstStyle>
          <a:p>
            <a:pPr marL="0" indent="0">
              <a:buNone/>
            </a:pPr>
            <a:r>
              <a:rPr lang="hi-IN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बंगाणी भाषा मसिही समिति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DD8A-40D9-4852-8CC6-E023DE87C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22" y="1804554"/>
            <a:ext cx="1754909" cy="11699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9BB13D-0DDF-42E2-ABCF-949F01091985}"/>
              </a:ext>
            </a:extLst>
          </p:cNvPr>
          <p:cNvCxnSpPr>
            <a:cxnSpLocks/>
          </p:cNvCxnSpPr>
          <p:nvPr/>
        </p:nvCxnSpPr>
        <p:spPr>
          <a:xfrm>
            <a:off x="4117104" y="3825009"/>
            <a:ext cx="3914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B9202CB-3AF6-42B4-848F-EBDD88BE7DDC}"/>
              </a:ext>
            </a:extLst>
          </p:cNvPr>
          <p:cNvSpPr txBox="1"/>
          <p:nvPr/>
        </p:nvSpPr>
        <p:spPr>
          <a:xfrm>
            <a:off x="5200068" y="5753101"/>
            <a:ext cx="179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Prepared by  CBL</a:t>
            </a:r>
            <a:endParaRPr lang="en-IN" b="1" dirty="0">
              <a:solidFill>
                <a:srgbClr val="00206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A993EC-74A9-4835-9971-A390CB7E51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"/>
    </mc:Choice>
    <mc:Fallback xmlns="">
      <p:transition spd="slow" advTm="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CF00D5-88D9-4FC7-A9C9-A5133DD16D5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48" y="871972"/>
            <a:ext cx="6818742" cy="511405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82B794-800C-4C06-98E7-009B9FA6D6BB}"/>
              </a:ext>
            </a:extLst>
          </p:cNvPr>
          <p:cNvSpPr txBox="1"/>
          <p:nvPr/>
        </p:nvSpPr>
        <p:spPr>
          <a:xfrm>
            <a:off x="7747237" y="1454100"/>
            <a:ext cx="3885963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ज़ौ</a:t>
            </a:r>
            <a:r>
              <a:rPr lang="hi-IN" dirty="0">
                <a:ea typeface="+mn-ea"/>
              </a:rPr>
              <a:t>  </a:t>
            </a:r>
            <a:r>
              <a:rPr lang="hi-IN" dirty="0" err="1">
                <a:ea typeface="+mn-ea"/>
              </a:rPr>
              <a:t>परमेश्‍वरेइ</a:t>
            </a:r>
            <a:r>
              <a:rPr lang="hi-IN" dirty="0">
                <a:ea typeface="+mn-ea"/>
              </a:rPr>
              <a:t>  </a:t>
            </a:r>
            <a:r>
              <a:rPr lang="hi-IN" dirty="0" err="1">
                <a:ea typeface="+mn-ea"/>
              </a:rPr>
              <a:t>दौरती</a:t>
            </a:r>
            <a:r>
              <a:rPr lang="hi-IN" dirty="0">
                <a:ea typeface="+mn-ea"/>
              </a:rPr>
              <a:t>  दी नज़र लाई।</a:t>
            </a:r>
          </a:p>
          <a:p>
            <a:pPr lvl="1" indent="-457200"/>
            <a:r>
              <a:rPr lang="hi-IN" dirty="0" err="1">
                <a:ea typeface="+mn-ea"/>
              </a:rPr>
              <a:t>ते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देखौ</a:t>
            </a:r>
            <a:r>
              <a:rPr lang="hi-IN" dirty="0">
                <a:ea typeface="+mn-ea"/>
              </a:rPr>
              <a:t> कि पाप </a:t>
            </a:r>
            <a:r>
              <a:rPr lang="hi-IN" dirty="0" err="1">
                <a:ea typeface="+mn-ea"/>
              </a:rPr>
              <a:t>बौरी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बौड़ी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गो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थौ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तैबै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परमेश्‍वरेइ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दौरती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रौ</a:t>
            </a:r>
            <a:r>
              <a:rPr lang="hi-IN" dirty="0">
                <a:ea typeface="+mn-ea"/>
              </a:rPr>
              <a:t> नाश </a:t>
            </a:r>
            <a:r>
              <a:rPr lang="hi-IN" dirty="0" err="1">
                <a:ea typeface="+mn-ea"/>
              </a:rPr>
              <a:t>कौरनै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रै</a:t>
            </a:r>
            <a:r>
              <a:rPr lang="hi-IN" dirty="0">
                <a:ea typeface="+mn-ea"/>
              </a:rPr>
              <a:t> बारे दी </a:t>
            </a:r>
            <a:r>
              <a:rPr lang="hi-IN" dirty="0" err="1">
                <a:ea typeface="+mn-ea"/>
              </a:rPr>
              <a:t>सुँच़ौ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A200A0-ECDD-4E63-8D34-BBE2ED9FF7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81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496">
        <p15:prstTrans prst="pageCurlDouble"/>
      </p:transition>
    </mc:Choice>
    <mc:Fallback xmlns="">
      <p:transition spd="slow" advTm="164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5CC5EB-3FE2-4BA4-A4D2-7C8146E45DE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88" y="877555"/>
            <a:ext cx="6803840" cy="510288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D01F57-81A6-44C1-95BF-10049F2E4458}"/>
              </a:ext>
            </a:extLst>
          </p:cNvPr>
          <p:cNvSpPr txBox="1"/>
          <p:nvPr/>
        </p:nvSpPr>
        <p:spPr>
          <a:xfrm>
            <a:off x="7652657" y="1700316"/>
            <a:ext cx="4191000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/>
              <a:t>तेत्रा</a:t>
            </a:r>
            <a:r>
              <a:rPr lang="hi-IN" dirty="0"/>
              <a:t> </a:t>
            </a:r>
            <a:r>
              <a:rPr lang="hi-IN" dirty="0" err="1"/>
              <a:t>नूँ</a:t>
            </a:r>
            <a:r>
              <a:rPr lang="hi-IN" dirty="0"/>
              <a:t> </a:t>
            </a:r>
            <a:r>
              <a:rPr lang="hi-IN" dirty="0" err="1"/>
              <a:t>नौऊँ</a:t>
            </a:r>
            <a:r>
              <a:rPr lang="hi-IN" dirty="0"/>
              <a:t> </a:t>
            </a:r>
            <a:r>
              <a:rPr lang="hi-IN" dirty="0" err="1"/>
              <a:t>रौ</a:t>
            </a:r>
            <a:r>
              <a:rPr lang="hi-IN" dirty="0"/>
              <a:t> एक </a:t>
            </a:r>
            <a:r>
              <a:rPr lang="hi-IN" dirty="0" err="1"/>
              <a:t>दौरमी</a:t>
            </a:r>
            <a:r>
              <a:rPr lang="hi-IN" dirty="0"/>
              <a:t> </a:t>
            </a:r>
            <a:r>
              <a:rPr lang="hi-IN" dirty="0" err="1"/>
              <a:t>माणुछ</a:t>
            </a:r>
            <a:r>
              <a:rPr lang="hi-IN" dirty="0"/>
              <a:t> </a:t>
            </a:r>
            <a:r>
              <a:rPr lang="hi-IN" dirty="0" err="1"/>
              <a:t>थौ</a:t>
            </a:r>
            <a:r>
              <a:rPr lang="hi-IN" dirty="0"/>
              <a:t>। </a:t>
            </a:r>
          </a:p>
          <a:p>
            <a:pPr lvl="1" indent="-457200"/>
            <a:r>
              <a:rPr lang="hi-IN" dirty="0" err="1">
                <a:ea typeface="+mn-ea"/>
              </a:rPr>
              <a:t>नूँ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सौदाइं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परमेश्‍वर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साती-साती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आंडै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थौ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>
                <a:ea typeface="+mn-ea"/>
              </a:rPr>
              <a:t>एक </a:t>
            </a:r>
            <a:r>
              <a:rPr lang="hi-IN" dirty="0" err="1">
                <a:ea typeface="+mn-ea"/>
              </a:rPr>
              <a:t>दूस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परमेश्‍वरेइ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नूँ</a:t>
            </a:r>
            <a:r>
              <a:rPr lang="hi-IN" dirty="0">
                <a:ea typeface="+mn-ea"/>
              </a:rPr>
              <a:t> आरी </a:t>
            </a:r>
            <a:r>
              <a:rPr lang="hi-IN" dirty="0" err="1">
                <a:ea typeface="+mn-ea"/>
              </a:rPr>
              <a:t>बोलौ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AC89E7-DE5E-4974-903B-1A142CC1789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70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310">
        <p15:prstTrans prst="pageCurlDouble"/>
      </p:transition>
    </mc:Choice>
    <mc:Fallback xmlns="">
      <p:transition spd="slow" advTm="163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010A86-0980-41DB-ABAA-B5B36C22473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095" y="806380"/>
            <a:ext cx="6993652" cy="524523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F414BC-2642-4523-BF59-0EBFACF3D8F1}"/>
              </a:ext>
            </a:extLst>
          </p:cNvPr>
          <p:cNvSpPr txBox="1"/>
          <p:nvPr/>
        </p:nvSpPr>
        <p:spPr>
          <a:xfrm>
            <a:off x="7811270" y="1802913"/>
            <a:ext cx="3737635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>
                <a:ea typeface="+mn-ea"/>
              </a:rPr>
              <a:t>आऊँ </a:t>
            </a:r>
            <a:r>
              <a:rPr lang="hi-IN" dirty="0" err="1">
                <a:ea typeface="+mn-ea"/>
              </a:rPr>
              <a:t>दौरती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सारै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जीब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ज़ानबरुँ</a:t>
            </a:r>
            <a:r>
              <a:rPr lang="hi-IN" dirty="0">
                <a:ea typeface="+mn-ea"/>
              </a:rPr>
              <a:t> खतम </a:t>
            </a:r>
            <a:r>
              <a:rPr lang="hi-IN" dirty="0" err="1">
                <a:ea typeface="+mn-ea"/>
              </a:rPr>
              <a:t>कौरु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एज़ी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बौज़ै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कौइ</a:t>
            </a:r>
            <a:r>
              <a:rPr lang="hi-IN" dirty="0">
                <a:ea typeface="+mn-ea"/>
              </a:rPr>
              <a:t> तू </a:t>
            </a:r>
            <a:r>
              <a:rPr lang="hi-IN" dirty="0" err="1">
                <a:ea typeface="+mn-ea"/>
              </a:rPr>
              <a:t>गोपेर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लाकडै़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रौ</a:t>
            </a:r>
            <a:r>
              <a:rPr lang="hi-IN" dirty="0">
                <a:ea typeface="+mn-ea"/>
              </a:rPr>
              <a:t> एक </a:t>
            </a:r>
            <a:r>
              <a:rPr lang="hi-IN" dirty="0" err="1">
                <a:ea typeface="+mn-ea"/>
              </a:rPr>
              <a:t>बौड़ौ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ज़ाज़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चाण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BAAF3E-29EC-44C9-A56D-03977DCC60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31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220">
        <p15:prstTrans prst="pageCurlDouble"/>
      </p:transition>
    </mc:Choice>
    <mc:Fallback xmlns="">
      <p:transition spd="slow" advTm="14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783EED-BCB8-4761-A6B3-C0D17528368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15" y="952561"/>
            <a:ext cx="6603837" cy="495287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82AE4-AD3F-41F8-A781-8BB9E50FC7F9}"/>
              </a:ext>
            </a:extLst>
          </p:cNvPr>
          <p:cNvSpPr txBox="1"/>
          <p:nvPr/>
        </p:nvSpPr>
        <p:spPr>
          <a:xfrm>
            <a:off x="7528352" y="970755"/>
            <a:ext cx="4308048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तू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पूरौ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पौरिबार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डेइयौ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ज़ानबर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माइं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कौइ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एक-एक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ज़ातिऊँ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ज़ोड़ी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गिणै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केलाकि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आऊँ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दौरती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चाळिश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ज़ौऊँ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ज़ौड़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लान्दु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रौऊ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जानबरुँ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खतम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कौरु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A5D1E4B-6C45-4BBF-8F99-63FD358A19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07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441">
        <p15:prstTrans prst="pageCurlDouble"/>
      </p:transition>
    </mc:Choice>
    <mc:Fallback xmlns="">
      <p:transition spd="slow" advTm="214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977842-4FB5-48BE-B320-AEDA19979EE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642" y="872384"/>
            <a:ext cx="6817642" cy="511323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709337-E694-4448-B539-ECACFCDF702C}"/>
              </a:ext>
            </a:extLst>
          </p:cNvPr>
          <p:cNvSpPr txBox="1"/>
          <p:nvPr/>
        </p:nvSpPr>
        <p:spPr>
          <a:xfrm>
            <a:off x="7799615" y="1802914"/>
            <a:ext cx="3354614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जेशौ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नूँई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तेशौइ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कियौ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नूँई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लाकड़ै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बौड़ौ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चाणौ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7868144-3259-4E3B-9253-08C2F1071A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2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641">
        <p15:prstTrans prst="pageCurlDouble"/>
      </p:transition>
    </mc:Choice>
    <mc:Fallback xmlns="">
      <p:transition spd="slow" advTm="126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4FB3C1-F4E9-4338-99BF-1D91B74EF0E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46" y="947999"/>
            <a:ext cx="6616000" cy="496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B61648-ADAA-4B5F-90C2-7291DBD3AA33}"/>
              </a:ext>
            </a:extLst>
          </p:cNvPr>
          <p:cNvSpPr txBox="1"/>
          <p:nvPr/>
        </p:nvSpPr>
        <p:spPr>
          <a:xfrm>
            <a:off x="7569200" y="1207878"/>
            <a:ext cx="3657600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नूँई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आपड़ौ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पौरिबार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गिणै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 सारी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ज़ाति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ज़ानबर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गिणै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परमेश्‍वरेइ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दुवार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बन्द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कियौ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E2D837-41AE-4EED-B167-D44AB10E0B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46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983">
        <p15:prstTrans prst="pageCurlDouble"/>
      </p:transition>
    </mc:Choice>
    <mc:Fallback xmlns="">
      <p:transition spd="slow" advTm="169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A38391-6A80-4B86-9936-C986DDD1521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88" y="888292"/>
            <a:ext cx="6775220" cy="508141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227DF-497F-4F38-9847-F4D23953AD83}"/>
              </a:ext>
            </a:extLst>
          </p:cNvPr>
          <p:cNvSpPr txBox="1"/>
          <p:nvPr/>
        </p:nvSpPr>
        <p:spPr>
          <a:xfrm>
            <a:off x="7595175" y="1802913"/>
            <a:ext cx="3544539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दौरती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च़ाळीश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ज़ौऊँ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ज़ौड़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लागदु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पाणि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बौड़दु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पाणि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माइं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तैरुन्दै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लागौ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CA138E-CC5D-4162-9C39-A7E6B78C8E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93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81">
        <p15:prstTrans prst="pageCurlDouble"/>
      </p:transition>
    </mc:Choice>
    <mc:Fallback xmlns="">
      <p:transition spd="slow" advTm="140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29E5E3-89AA-4F67-B9C4-4D5FE1FA6F5C}"/>
              </a:ext>
            </a:extLst>
          </p:cNvPr>
          <p:cNvSpPr txBox="1"/>
          <p:nvPr/>
        </p:nvSpPr>
        <p:spPr>
          <a:xfrm>
            <a:off x="7715101" y="1207878"/>
            <a:ext cx="4130789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दौरती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पाणि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बौरी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बौड़िगो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दौरती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डूबी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गोई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औज़ि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ज़ेती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जीब-ज़ानबर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दौरती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मौरी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गोऐ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ज़ेती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ज़ाज़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बौच़ै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17BF98-BFD9-4B8A-A01D-988D7AFF25E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670" y="884025"/>
            <a:ext cx="6846835" cy="5089948"/>
          </a:xfr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4368731-1321-4B65-A96F-866A625591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00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632">
        <p15:prstTrans prst="pageCurlDouble"/>
      </p:transition>
    </mc:Choice>
    <mc:Fallback xmlns="">
      <p:transition spd="slow" advTm="18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7.1|8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4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6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9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2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1957</TotalTime>
  <Words>292</Words>
  <Application>Microsoft Office PowerPoint</Application>
  <PresentationFormat>Widescreen</PresentationFormat>
  <Paragraphs>31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Annapurna SIL</vt:lpstr>
      <vt:lpstr>Arial</vt:lpstr>
      <vt:lpstr>Calibri</vt:lpstr>
      <vt:lpstr>Calibri Light</vt:lpstr>
      <vt:lpstr>GIST-DVOTKishor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दुनिया में पहली मौत</dc:title>
  <dc:creator>Gaurav Kumar</dc:creator>
  <cp:lastModifiedBy>Bangani_LF</cp:lastModifiedBy>
  <cp:revision>125</cp:revision>
  <dcterms:created xsi:type="dcterms:W3CDTF">2021-05-14T11:52:15Z</dcterms:created>
  <dcterms:modified xsi:type="dcterms:W3CDTF">2025-04-11T05:07:52Z</dcterms:modified>
</cp:coreProperties>
</file>