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8" r:id="rId7"/>
    <p:sldId id="262" r:id="rId8"/>
    <p:sldId id="263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63E3-1734-497A-9F52-47C135742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66E4A-0320-4DA4-8C73-DED9217EC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B5A00-CA18-4112-8DDC-B90975F7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4F55-B816-4250-90E6-E968A6E6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8706-CC07-4B6B-97A0-0ABDC75F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583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E186-F2A0-4B55-95D8-3D89D0D4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666BD-645F-4119-AC98-1FEDC7176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79984-E379-44E3-A451-E790D648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796E-C9FE-4FBF-BA99-37F2B741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1371D-B964-4D87-8976-ED390879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75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E704AD-F291-4A6F-B9B6-0BB940C67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C9F8A-7F29-4DE0-AB63-08E765863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2DCF7-17DB-40C1-97C2-403FCD4D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02292-16DA-4D09-A691-B1DC43EE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6A524-0FA9-4252-8DA0-CE1DA3AB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69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F175-B535-4C35-B813-DBE18361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A2552-262D-4278-A941-DE00568E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A0604-8983-44E6-87F8-3F0AAE5C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2BA384-EC53-4430-A384-9190D8EB9C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0936" y="853619"/>
            <a:ext cx="7030063" cy="4876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2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B85E-BF0E-4FE8-9B01-628C5ED2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BB931-EEA6-4F0C-9B14-4751ECC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3277D-8C2B-4D2C-A8F9-0334B6B6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653356-85A1-4D12-9163-239CDB538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5424" y="65698"/>
            <a:ext cx="3119859" cy="290833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A8A41B-36D7-469E-B058-D535C75445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10936" y="853619"/>
            <a:ext cx="7030063" cy="4876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3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0BC-030C-4F26-BA77-D6EF4333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2222-C464-47F5-851D-74140FB9B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99909-9C29-4895-8B7F-00CF6ED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BF4C0-99A3-4423-BDF8-B14AAFD4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9956E-5D73-431E-B83D-E78E2C45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ACAF-91A9-44FA-ADC6-700D1DE2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164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F79E-3876-45FD-9023-A2E42684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EF892-28A0-4113-A81B-1446EFA6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F7A65-85E8-4A46-B6CA-53187DDBB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63011-6970-4328-8F39-4F5E16FF7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6A28B-E3EB-4B7F-98E6-ADDC0D633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226C-0FFF-4AF4-BBA9-8CB52C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6F090E-8BE4-484E-87DF-36E39C77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FE9E9-F8A8-452E-AAE4-79AE0B5B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875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5E75A-A20C-4A98-B459-58AC2F5D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183-F743-48F7-ABEA-F930DCE0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44DFB-DB57-4514-8035-D761172E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3301C-B00B-4EE2-A34D-73417748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410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8C465-B36E-4285-8D80-E5920ED6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DDEC3-B11A-4CB5-9EC0-8AFBEC42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90000-6710-476C-8803-CD123A46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57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D38F-8CCA-4A0C-BE4A-58028264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D6AEB-7EFC-477C-B5B5-794464985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827DD-7023-4F8C-A7AC-93295675E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5DCD2-6309-45BF-B19A-831A3A12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851C0-592F-4F01-911C-2EF7EFE6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E29F4-B01D-46B5-B037-EEB63DEE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165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E248-74DD-4975-A8E9-B00E2D92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D983F-4B6C-4D6E-8386-072DE340B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8ED16-F80F-4829-AEEC-71863992A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EB64F-7365-44B0-8ED5-6BBFDE8A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D5380-948C-46F7-9C03-ABBFACED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C7A6E-16CB-4494-AA88-6CA8648C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592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D5A75-7825-41E7-9F8F-369DA55B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BA143-D64A-453F-AC1A-33292BCC0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A257-26FB-424D-A7A1-635F30E8A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905CE-B632-4E72-9BDA-9C2610CEA314}" type="datetimeFigureOut">
              <a:rPr lang="en-IN" smtClean="0"/>
              <a:t>10-04-2025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488D-09FD-410F-B37C-F3F2BF7C6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E3149-4C6D-4A59-AC30-505848ABD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76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A5AA69-A26B-4489-AC15-D84334B2111F}"/>
              </a:ext>
            </a:extLst>
          </p:cNvPr>
          <p:cNvGrpSpPr/>
          <p:nvPr/>
        </p:nvGrpSpPr>
        <p:grpSpPr>
          <a:xfrm>
            <a:off x="1415353" y="2015180"/>
            <a:ext cx="9361294" cy="3481551"/>
            <a:chOff x="1732252" y="2030223"/>
            <a:chExt cx="9361294" cy="3481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EF4B62-3B1E-4475-B8DC-263A951F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4" b="1314"/>
            <a:stretch/>
          </p:blipFill>
          <p:spPr>
            <a:xfrm rot="772635">
              <a:off x="6420003" y="2076720"/>
              <a:ext cx="4673543" cy="343505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C63118-047E-442A-953C-963448E62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" b="508"/>
            <a:stretch/>
          </p:blipFill>
          <p:spPr>
            <a:xfrm rot="21091205">
              <a:off x="1732252" y="2030223"/>
              <a:ext cx="4644385" cy="339040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2D84401-55DC-4E98-A5E1-E6A31B01D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16" y="60632"/>
            <a:ext cx="1147916" cy="765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95BEAA-A45B-4536-86FE-F55496A2AD80}"/>
              </a:ext>
            </a:extLst>
          </p:cNvPr>
          <p:cNvSpPr/>
          <p:nvPr/>
        </p:nvSpPr>
        <p:spPr>
          <a:xfrm>
            <a:off x="5497118" y="5718559"/>
            <a:ext cx="1197764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purna SIL" panose="01000000000000000000" pitchFamily="2" charset="0"/>
                <a:cs typeface="Annapurna SIL" panose="01000000000000000000" pitchFamily="2" charset="0"/>
              </a:rPr>
              <a:t>Big Book</a:t>
            </a:r>
            <a:endParaRPr lang="hi-IN" sz="2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06070-264A-43B8-A7DB-30329D836517}"/>
              </a:ext>
            </a:extLst>
          </p:cNvPr>
          <p:cNvSpPr/>
          <p:nvPr/>
        </p:nvSpPr>
        <p:spPr>
          <a:xfrm>
            <a:off x="4694815" y="6113689"/>
            <a:ext cx="2802370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purna SIL" panose="01000000000000000000" pitchFamily="2" charset="0"/>
                <a:cs typeface="Annapurna SIL" panose="01000000000000000000" pitchFamily="2" charset="0"/>
              </a:rPr>
              <a:t>Language : B</a:t>
            </a:r>
            <a:r>
              <a:rPr lang="en-IN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napurna SIL" panose="01000000000000000000" pitchFamily="2" charset="0"/>
                <a:cs typeface="Annapurna SIL" panose="01000000000000000000" pitchFamily="2" charset="0"/>
              </a:rPr>
              <a:t>angani</a:t>
            </a:r>
            <a:endParaRPr lang="hi-IN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680C461-A1FB-4F25-9640-153790495F93}"/>
              </a:ext>
            </a:extLst>
          </p:cNvPr>
          <p:cNvSpPr txBox="1">
            <a:spLocks/>
          </p:cNvSpPr>
          <p:nvPr/>
        </p:nvSpPr>
        <p:spPr>
          <a:xfrm>
            <a:off x="3353209" y="708554"/>
            <a:ext cx="5485582" cy="598436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b="1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सारिउँ</a:t>
            </a:r>
            <a:r>
              <a:rPr lang="hi-IN" b="1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b="1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b="1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b="1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औगौणिकेरी</a:t>
            </a:r>
            <a:r>
              <a:rPr lang="hi-IN" b="1" dirty="0">
                <a:latin typeface="Annapurna SIL" panose="01000000000000000000" pitchFamily="2" charset="0"/>
                <a:cs typeface="Annapurna SIL" panose="01000000000000000000" pitchFamily="2" charset="0"/>
              </a:rPr>
              <a:t> मौत</a:t>
            </a:r>
            <a:endParaRPr lang="en-IN" b="1" dirty="0"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0EE867-8ECF-4C19-A19F-643CAA10A5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4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70"/>
    </mc:Choice>
    <mc:Fallback xmlns="">
      <p:transition advTm="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A537E1-47F7-4F3E-9DF7-59EF9DA7016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2" y="609464"/>
            <a:ext cx="6765791" cy="532791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90EFC-F623-4D1B-B1FE-C64F9232FEF8}"/>
              </a:ext>
            </a:extLst>
          </p:cNvPr>
          <p:cNvSpPr txBox="1"/>
          <p:nvPr/>
        </p:nvSpPr>
        <p:spPr>
          <a:xfrm>
            <a:off x="7576820" y="469215"/>
            <a:ext cx="3934768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कैनेइ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आऊँ तेरी नज़र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दौरती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–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बाग्दु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रौऊलै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ज़ूण्ज़ौ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मुकै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मिलै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लौ,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सेउ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मूँ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पोरु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 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ज़ूण्ज़ौ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ताऊँ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लौ,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आऊँ सात गुणा ज़ादा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सौज़ा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देऊ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  <a:endParaRPr lang="en-IN" sz="3200" dirty="0"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0398AE-0CA1-407A-BA58-F83DE89C78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526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991">
        <p15:prstTrans prst="pageCurlDouble"/>
      </p:transition>
    </mc:Choice>
    <mc:Fallback xmlns="">
      <p:transition spd="slow" advTm="26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F558F2-F932-4DE7-99F6-B16B2ECF8D13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3" y="863875"/>
            <a:ext cx="6900133" cy="51302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300584-4046-422E-9199-AD2195B07C0F}"/>
              </a:ext>
            </a:extLst>
          </p:cNvPr>
          <p:cNvSpPr txBox="1"/>
          <p:nvPr/>
        </p:nvSpPr>
        <p:spPr>
          <a:xfrm>
            <a:off x="7731407" y="1802914"/>
            <a:ext cx="3848100" cy="3252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तैबै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एक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निशाण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देणौ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ज़ेस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देखियौ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कोई बी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माणुछ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नालै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एशेशै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दुनिया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औगौणिकेरी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मौत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ऊई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F0F039-394E-4749-8682-5D08B0D111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24">
        <p15:prstTrans prst="pageCurlDouble"/>
      </p:transition>
    </mc:Choice>
    <mc:Fallback xmlns="">
      <p:transition spd="slow" advTm="14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E39CCD-975D-4819-AF3E-B26D20FFA736}"/>
              </a:ext>
            </a:extLst>
          </p:cNvPr>
          <p:cNvSpPr txBox="1"/>
          <p:nvPr/>
        </p:nvSpPr>
        <p:spPr>
          <a:xfrm>
            <a:off x="3834472" y="3136612"/>
            <a:ext cx="4523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3000"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pPr marL="0" indent="0">
              <a:buNone/>
            </a:pPr>
            <a:r>
              <a:rPr lang="hi-IN" sz="3200" dirty="0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बंगाणी भाषा मसिही समिति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35D5C-95D0-46BA-A6F8-0738006C9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5" y="1794162"/>
            <a:ext cx="1754909" cy="11699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613BD4-AFD4-40ED-8CF4-8F0C1BE6FA12}"/>
              </a:ext>
            </a:extLst>
          </p:cNvPr>
          <p:cNvCxnSpPr>
            <a:cxnSpLocks/>
          </p:cNvCxnSpPr>
          <p:nvPr/>
        </p:nvCxnSpPr>
        <p:spPr>
          <a:xfrm>
            <a:off x="4117104" y="3825009"/>
            <a:ext cx="41397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E33D85-08B2-47EA-A87E-6BA16EC0C1B0}"/>
              </a:ext>
            </a:extLst>
          </p:cNvPr>
          <p:cNvSpPr txBox="1"/>
          <p:nvPr/>
        </p:nvSpPr>
        <p:spPr>
          <a:xfrm>
            <a:off x="4707074" y="5780811"/>
            <a:ext cx="243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Prepared by  CBL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2C1B75-F081-4E79-A0F4-18C1F2387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6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"/>
    </mc:Choice>
    <mc:Fallback xmlns="">
      <p:transition spd="slow" advTm="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34A7F6-0B34-4ED1-8758-5F6F14A6A2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85306" y="859065"/>
            <a:ext cx="7104172" cy="513986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CAD638-45BC-4CE5-92CE-C4DC5B422DE4}"/>
              </a:ext>
            </a:extLst>
          </p:cNvPr>
          <p:cNvSpPr txBox="1"/>
          <p:nvPr/>
        </p:nvSpPr>
        <p:spPr>
          <a:xfrm>
            <a:off x="7689478" y="1454099"/>
            <a:ext cx="4282078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ज़ौ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माणुछ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चाणौ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  <a:endParaRPr lang="en-IN" sz="3200" dirty="0">
              <a:latin typeface="Annapurna SIL" panose="01000000000000000000" pitchFamily="2" charset="0"/>
              <a:ea typeface="Arial Unicode MS"/>
              <a:cs typeface="Annapurna SIL" panose="01000000000000000000" pitchFamily="2" charset="0"/>
            </a:endParaRP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तिउँ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नौऊँ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आदम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हवा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  <a:endParaRPr lang="en-IN" sz="3200" dirty="0">
              <a:latin typeface="Annapurna SIL" panose="01000000000000000000" pitchFamily="2" charset="0"/>
              <a:ea typeface="Arial Unicode MS"/>
              <a:cs typeface="Annapurna SIL" panose="01000000000000000000" pitchFamily="2" charset="0"/>
            </a:endParaRP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आदम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हवा रै दुई बेटा ऊऐ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कैन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हाबिल।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18EC23-67D4-4190-825D-82C53E893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81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72">
        <p15:prstTrans prst="pageCurlDouble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34A7F6-0B34-4ED1-8758-5F6F14A6A28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918" y="868649"/>
            <a:ext cx="6878036" cy="5120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5BA54-3740-471E-812D-39C883CFF8BA}"/>
              </a:ext>
            </a:extLst>
          </p:cNvPr>
          <p:cNvSpPr txBox="1"/>
          <p:nvPr/>
        </p:nvSpPr>
        <p:spPr>
          <a:xfrm>
            <a:off x="7610954" y="1454098"/>
            <a:ext cx="4164486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हाबिल बेड़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बाकरिऊँ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 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च़ौरा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 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कैन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 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डोखरौऊँ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  दी काम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कौरै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एक दूस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कैन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हाबिलेइ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काई बेंट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आणी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चौड़ाणेखी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0CE46C-1E7C-4981-A3FA-A3117B3864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70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680">
        <p15:prstTrans prst="pageCurlDouble"/>
      </p:transition>
    </mc:Choice>
    <mc:Fallback xmlns="">
      <p:transition spd="slow" advTm="17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78638A-2E3D-4C55-884E-07EC4B5F416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816729"/>
            <a:ext cx="7084123" cy="5224541"/>
          </a:xfr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EBBF9465-6FB3-4B95-BE49-6DEA38981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14171-73BB-4AA2-8D8E-E0A65A4A80FE}"/>
              </a:ext>
            </a:extLst>
          </p:cNvPr>
          <p:cNvSpPr txBox="1"/>
          <p:nvPr/>
        </p:nvSpPr>
        <p:spPr>
          <a:xfrm>
            <a:off x="7666014" y="1207878"/>
            <a:ext cx="3809463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कैनेइ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काई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आपड़ै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नाज़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माइं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थोड़ी बेंट आणी।</a:t>
            </a: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हाबिलेइ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बी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बेड़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माइं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बेंट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च़ौड़ाई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।</a:t>
            </a:r>
          </a:p>
          <a:p>
            <a: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हाबिल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 बेंट मानी।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791DD3-B50E-4764-8E9B-6BAB2BD400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31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024">
        <p15:prstTrans prst="pageCurlDouble"/>
      </p:transition>
    </mc:Choice>
    <mc:Fallback xmlns="">
      <p:transition spd="slow" advTm="21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BCD675-9DBB-4AEB-BA2B-A5F5FBFFA14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0" y="901406"/>
            <a:ext cx="6740644" cy="5055187"/>
          </a:xfr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BDE65B43-7295-42A4-B9A7-7D77927714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6778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160FB-1371-4149-B4DC-6DD4075E7533}"/>
              </a:ext>
            </a:extLst>
          </p:cNvPr>
          <p:cNvSpPr txBox="1"/>
          <p:nvPr/>
        </p:nvSpPr>
        <p:spPr>
          <a:xfrm>
            <a:off x="7490284" y="715435"/>
            <a:ext cx="3683000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कैन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बेंट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ना मानी,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कैनेइ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रोश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लागौ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एज़ी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बौज़ै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कैन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तू केला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रोशुवौ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?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तू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तै तेरी बेंट का ना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मानियैं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थी।</a:t>
            </a: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440B5B-88F1-4878-92DA-A01BC21A77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070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59">
        <p15:prstTrans prst="pageCurlDouble"/>
      </p:transition>
    </mc:Choice>
    <mc:Fallback xmlns="">
      <p:transition spd="slow" advTm="21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E4B004-794E-46B1-AD2E-A387BEA2819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" y="790719"/>
            <a:ext cx="6826488" cy="51528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9719BE-4D88-43B9-AB32-517345141B7F}"/>
              </a:ext>
            </a:extLst>
          </p:cNvPr>
          <p:cNvSpPr txBox="1"/>
          <p:nvPr/>
        </p:nvSpPr>
        <p:spPr>
          <a:xfrm>
            <a:off x="7731760" y="1207879"/>
            <a:ext cx="3606800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r>
              <a:rPr lang="hi-IN" dirty="0" err="1"/>
              <a:t>तेतबासियै</a:t>
            </a:r>
            <a:r>
              <a:rPr lang="hi-IN" dirty="0"/>
              <a:t> </a:t>
            </a:r>
            <a:r>
              <a:rPr lang="hi-IN" dirty="0" err="1"/>
              <a:t>कैनेइ</a:t>
            </a:r>
            <a:r>
              <a:rPr lang="hi-IN" dirty="0"/>
              <a:t> </a:t>
            </a:r>
            <a:r>
              <a:rPr lang="hi-IN" dirty="0" err="1"/>
              <a:t>आपड़ौ</a:t>
            </a:r>
            <a:r>
              <a:rPr lang="hi-IN" dirty="0"/>
              <a:t> बाई </a:t>
            </a:r>
            <a:r>
              <a:rPr lang="hi-IN" dirty="0" err="1"/>
              <a:t>हाबिल</a:t>
            </a:r>
            <a:r>
              <a:rPr lang="hi-IN" dirty="0"/>
              <a:t> </a:t>
            </a:r>
            <a:r>
              <a:rPr lang="hi-IN" dirty="0" err="1"/>
              <a:t>डोखरे</a:t>
            </a:r>
            <a:r>
              <a:rPr lang="hi-IN" dirty="0"/>
              <a:t> दी </a:t>
            </a:r>
            <a:r>
              <a:rPr lang="hi-IN" dirty="0" err="1"/>
              <a:t>गिणौ</a:t>
            </a:r>
            <a:r>
              <a:rPr lang="hi-IN" dirty="0"/>
              <a:t>।</a:t>
            </a:r>
          </a:p>
          <a:p>
            <a:r>
              <a:rPr lang="hi-IN" dirty="0" err="1"/>
              <a:t>औज़ि</a:t>
            </a:r>
            <a:r>
              <a:rPr lang="hi-IN" dirty="0"/>
              <a:t> </a:t>
            </a:r>
            <a:r>
              <a:rPr lang="hi-IN" dirty="0" err="1"/>
              <a:t>तेत्कै</a:t>
            </a:r>
            <a:r>
              <a:rPr lang="hi-IN" dirty="0"/>
              <a:t> </a:t>
            </a:r>
            <a:r>
              <a:rPr lang="hi-IN" dirty="0" err="1"/>
              <a:t>तिणी</a:t>
            </a:r>
            <a:r>
              <a:rPr lang="hi-IN" dirty="0"/>
              <a:t> </a:t>
            </a:r>
            <a:r>
              <a:rPr lang="hi-IN" dirty="0" err="1"/>
              <a:t>आपड़ौ</a:t>
            </a:r>
            <a:r>
              <a:rPr lang="hi-IN" dirty="0"/>
              <a:t> बाई </a:t>
            </a:r>
            <a:r>
              <a:rPr lang="hi-IN" dirty="0" err="1"/>
              <a:t>पिटौ</a:t>
            </a:r>
            <a:r>
              <a:rPr lang="hi-IN" dirty="0"/>
              <a:t>।</a:t>
            </a:r>
          </a:p>
          <a:p>
            <a:r>
              <a:rPr lang="hi-IN" dirty="0" err="1"/>
              <a:t>औज़ि</a:t>
            </a:r>
            <a:r>
              <a:rPr lang="hi-IN" dirty="0"/>
              <a:t> </a:t>
            </a:r>
            <a:r>
              <a:rPr lang="hi-IN" dirty="0" err="1"/>
              <a:t>तिणी</a:t>
            </a:r>
            <a:r>
              <a:rPr lang="hi-IN" dirty="0"/>
              <a:t> </a:t>
            </a:r>
            <a:r>
              <a:rPr lang="hi-IN" dirty="0" err="1"/>
              <a:t>आपड़ौ</a:t>
            </a:r>
            <a:r>
              <a:rPr lang="hi-IN" dirty="0"/>
              <a:t> बाई </a:t>
            </a:r>
            <a:r>
              <a:rPr lang="hi-IN" dirty="0" err="1"/>
              <a:t>हाबिल</a:t>
            </a:r>
            <a:r>
              <a:rPr lang="hi-IN" dirty="0"/>
              <a:t> </a:t>
            </a:r>
            <a:r>
              <a:rPr lang="hi-IN" dirty="0" err="1"/>
              <a:t>ज़ांगी</a:t>
            </a:r>
            <a:r>
              <a:rPr lang="hi-IN" dirty="0"/>
              <a:t> </a:t>
            </a:r>
            <a:r>
              <a:rPr lang="hi-IN" dirty="0" err="1"/>
              <a:t>देणौ</a:t>
            </a:r>
            <a:r>
              <a:rPr lang="hi-IN" dirty="0"/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C70878-6A44-4685-BF67-5A75A90433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27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72">
        <p15:prstTrans prst="pageCurlDouble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E76158-037C-419C-B413-4DF38941D35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9" y="861886"/>
            <a:ext cx="7122705" cy="519601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2F507-B5DF-49EC-87B1-5B6412276EDB}"/>
              </a:ext>
            </a:extLst>
          </p:cNvPr>
          <p:cNvSpPr txBox="1"/>
          <p:nvPr/>
        </p:nvSpPr>
        <p:spPr>
          <a:xfrm>
            <a:off x="7940962" y="992551"/>
            <a:ext cx="3796378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r>
              <a:rPr lang="hi-IN" dirty="0" err="1"/>
              <a:t>तैबै</a:t>
            </a:r>
            <a:r>
              <a:rPr lang="hi-IN" dirty="0"/>
              <a:t> </a:t>
            </a:r>
            <a:r>
              <a:rPr lang="hi-IN" dirty="0" err="1">
                <a:ea typeface="Arial Unicode MS"/>
              </a:rPr>
              <a:t>परमेश्‍वरेइ</a:t>
            </a:r>
            <a:r>
              <a:rPr lang="hi-IN" dirty="0"/>
              <a:t> </a:t>
            </a:r>
            <a:r>
              <a:rPr lang="hi-IN" dirty="0" err="1"/>
              <a:t>कैन</a:t>
            </a:r>
            <a:r>
              <a:rPr lang="hi-IN" dirty="0"/>
              <a:t> </a:t>
            </a:r>
            <a:r>
              <a:rPr lang="hi-IN" dirty="0" err="1"/>
              <a:t>कौइ</a:t>
            </a:r>
            <a:r>
              <a:rPr lang="hi-IN" dirty="0"/>
              <a:t> </a:t>
            </a:r>
            <a:r>
              <a:rPr lang="hi-IN" dirty="0" err="1"/>
              <a:t>पुछ़ौ</a:t>
            </a:r>
            <a:r>
              <a:rPr lang="hi-IN" dirty="0"/>
              <a:t>, कि </a:t>
            </a:r>
            <a:r>
              <a:rPr lang="hi-IN" dirty="0" err="1"/>
              <a:t>तेरौ</a:t>
            </a:r>
            <a:r>
              <a:rPr lang="hi-IN" dirty="0"/>
              <a:t> बाई हाबिल </a:t>
            </a:r>
            <a:r>
              <a:rPr lang="hi-IN" dirty="0" err="1"/>
              <a:t>केत्कै</a:t>
            </a:r>
            <a:r>
              <a:rPr lang="hi-IN" dirty="0"/>
              <a:t>?</a:t>
            </a:r>
          </a:p>
          <a:p>
            <a:r>
              <a:rPr lang="hi-IN" dirty="0" err="1"/>
              <a:t>कैनेइ</a:t>
            </a:r>
            <a:r>
              <a:rPr lang="hi-IN" dirty="0"/>
              <a:t> </a:t>
            </a:r>
            <a:r>
              <a:rPr lang="hi-IN" dirty="0" err="1"/>
              <a:t>बोलौ</a:t>
            </a:r>
            <a:r>
              <a:rPr lang="hi-IN" dirty="0"/>
              <a:t>  </a:t>
            </a:r>
            <a:r>
              <a:rPr lang="hi-IN" dirty="0" err="1"/>
              <a:t>पौतौइ</a:t>
            </a:r>
            <a:r>
              <a:rPr lang="hi-IN" dirty="0"/>
              <a:t> ना </a:t>
            </a:r>
            <a:r>
              <a:rPr lang="hi-IN" dirty="0" err="1"/>
              <a:t>नौथि</a:t>
            </a:r>
            <a:r>
              <a:rPr lang="hi-IN" dirty="0"/>
              <a:t>, आऊँ का </a:t>
            </a:r>
            <a:r>
              <a:rPr lang="hi-IN" dirty="0" err="1"/>
              <a:t>तेसरौ</a:t>
            </a:r>
            <a:r>
              <a:rPr lang="hi-IN" dirty="0"/>
              <a:t> </a:t>
            </a:r>
            <a:r>
              <a:rPr lang="hi-IN" dirty="0" err="1"/>
              <a:t>चोकिदार</a:t>
            </a:r>
            <a:r>
              <a:rPr lang="hi-IN" dirty="0"/>
              <a:t>।</a:t>
            </a:r>
          </a:p>
          <a:p>
            <a:r>
              <a:rPr lang="hi-IN" dirty="0" err="1"/>
              <a:t>तैबै</a:t>
            </a:r>
            <a:r>
              <a:rPr lang="hi-IN" dirty="0"/>
              <a:t> </a:t>
            </a:r>
            <a:r>
              <a:rPr lang="hi-IN" dirty="0" err="1">
                <a:ea typeface="Arial Unicode MS"/>
              </a:rPr>
              <a:t>परमेश्‍वरेइ</a:t>
            </a:r>
            <a:r>
              <a:rPr lang="hi-IN" dirty="0"/>
              <a:t> कैन आरी </a:t>
            </a:r>
            <a:r>
              <a:rPr lang="hi-IN" dirty="0" err="1"/>
              <a:t>बोलौ</a:t>
            </a:r>
            <a:r>
              <a:rPr lang="hi-IN" dirty="0"/>
              <a:t>, कि </a:t>
            </a:r>
            <a:r>
              <a:rPr lang="hi-IN" dirty="0" err="1"/>
              <a:t>ताइं</a:t>
            </a:r>
            <a:r>
              <a:rPr lang="hi-IN" dirty="0"/>
              <a:t> </a:t>
            </a:r>
            <a:r>
              <a:rPr lang="hi-IN" dirty="0" err="1"/>
              <a:t>एऊ</a:t>
            </a:r>
            <a:r>
              <a:rPr lang="hi-IN" dirty="0"/>
              <a:t> का </a:t>
            </a:r>
            <a:r>
              <a:rPr lang="hi-IN" dirty="0" err="1"/>
              <a:t>कियौ</a:t>
            </a:r>
            <a:r>
              <a:rPr lang="hi-IN" dirty="0"/>
              <a:t>?</a:t>
            </a: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6F55B6-A0D0-4675-A3E9-8347680CD7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9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327">
        <p15:prstTrans prst="pageCurlDouble"/>
      </p:transition>
    </mc:Choice>
    <mc:Fallback xmlns="">
      <p:transition spd="slow" advTm="20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6E93DA-284F-4042-9BE2-1CB6F32D5F8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7" y="695633"/>
            <a:ext cx="7055186" cy="52137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3B4D8-6473-4F87-82B2-BA1FA9998F74}"/>
              </a:ext>
            </a:extLst>
          </p:cNvPr>
          <p:cNvSpPr txBox="1"/>
          <p:nvPr/>
        </p:nvSpPr>
        <p:spPr>
          <a:xfrm>
            <a:off x="7891780" y="1081403"/>
            <a:ext cx="3985260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हाबिल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(लो) तै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दौरती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मुँखी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औटान्दै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लागौन्दौ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दौरतीएइ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बाई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(लो)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पिणे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मूँ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खोलौन्दौ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457200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श्राप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ताउँ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लागौन्दौ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76F41-8959-4676-BB69-353F884100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00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911">
        <p15:prstTrans prst="pageCurlDouble"/>
      </p:transition>
    </mc:Choice>
    <mc:Fallback xmlns="">
      <p:transition spd="slow" advTm="18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963429-1F95-4DC6-A9DB-C7893F6DAD9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5" y="904034"/>
            <a:ext cx="6799111" cy="504992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8830D-853A-401B-9451-E866A93AA3F2}"/>
              </a:ext>
            </a:extLst>
          </p:cNvPr>
          <p:cNvSpPr txBox="1"/>
          <p:nvPr/>
        </p:nvSpPr>
        <p:spPr>
          <a:xfrm>
            <a:off x="7640319" y="961658"/>
            <a:ext cx="3767275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तू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च़ाइं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डोखरै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बौऐ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लौ, तैबै बी पूरी फसल ना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मिलै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ली।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तू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दौरती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-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बाग्दु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रौयै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लौ।</a:t>
            </a:r>
          </a:p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कैनेइ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आऊँ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एत्कै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सौज़ा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ना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सौइं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सौक्दौ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9AF943-CF06-4490-A683-2DB7D5EBA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823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700">
        <p15:prstTrans prst="pageCurlDouble"/>
      </p:transition>
    </mc:Choice>
    <mc:Fallback xmlns="">
      <p:transition spd="slow" advTm="19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4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8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7.3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9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1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9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7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1375</TotalTime>
  <Words>335</Words>
  <Application>Microsoft Office PowerPoint</Application>
  <PresentationFormat>Widescreen</PresentationFormat>
  <Paragraphs>34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Annapurna SIL</vt:lpstr>
      <vt:lpstr>Arial</vt:lpstr>
      <vt:lpstr>Arial Unicode MS</vt:lpstr>
      <vt:lpstr>Calibri</vt:lpstr>
      <vt:lpstr>Calibri Light</vt:lpstr>
      <vt:lpstr>GIST-DVOTKishor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दुनिया में पहली मौत</dc:title>
  <dc:creator>Gaurav Kumar</dc:creator>
  <cp:lastModifiedBy>Bangani_LF</cp:lastModifiedBy>
  <cp:revision>86</cp:revision>
  <dcterms:created xsi:type="dcterms:W3CDTF">2021-05-14T11:52:15Z</dcterms:created>
  <dcterms:modified xsi:type="dcterms:W3CDTF">2025-04-10T11:46:48Z</dcterms:modified>
</cp:coreProperties>
</file>