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C442"/>
    <a:srgbClr val="E88330"/>
    <a:srgbClr val="DAD4BA"/>
    <a:srgbClr val="E9C3AB"/>
    <a:srgbClr val="B2ECA8"/>
    <a:srgbClr val="D9D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34" autoAdjust="0"/>
    <p:restoredTop sz="94660"/>
  </p:normalViewPr>
  <p:slideViewPr>
    <p:cSldViewPr snapToGrid="0">
      <p:cViewPr varScale="1">
        <p:scale>
          <a:sx n="29" d="100"/>
          <a:sy n="29" d="100"/>
        </p:scale>
        <p:origin x="40" y="7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764F2-2E29-4C1E-B513-97EA1E116F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434" y="5189"/>
            <a:ext cx="1147916" cy="76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6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A629-2B6B-426D-8DF5-C2395FC81C0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877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A629-2B6B-426D-8DF5-C2395FC81C0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534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061" y="959339"/>
            <a:ext cx="6784256" cy="493932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7" name="Freeform 87">
            <a:extLst>
              <a:ext uri="{FF2B5EF4-FFF2-40B4-BE49-F238E27FC236}">
                <a16:creationId xmlns:a16="http://schemas.microsoft.com/office/drawing/2014/main" id="{618D28DF-2498-4678-A450-D9089ADBD054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9947462" y="4613463"/>
            <a:ext cx="2217174" cy="2271901"/>
          </a:xfrm>
          <a:custGeom>
            <a:avLst/>
            <a:gdLst>
              <a:gd name="T0" fmla="*/ 526 w 2498"/>
              <a:gd name="T1" fmla="*/ 605 h 1835"/>
              <a:gd name="T2" fmla="*/ 1734 w 2498"/>
              <a:gd name="T3" fmla="*/ 1189 h 1835"/>
              <a:gd name="T4" fmla="*/ 2498 w 2498"/>
              <a:gd name="T5" fmla="*/ 1835 h 1835"/>
              <a:gd name="T6" fmla="*/ 2498 w 2498"/>
              <a:gd name="T7" fmla="*/ 0 h 1835"/>
              <a:gd name="T8" fmla="*/ 0 w 2498"/>
              <a:gd name="T9" fmla="*/ 0 h 1835"/>
              <a:gd name="T10" fmla="*/ 526 w 2498"/>
              <a:gd name="T11" fmla="*/ 605 h 1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98" h="1835">
                <a:moveTo>
                  <a:pt x="526" y="605"/>
                </a:moveTo>
                <a:cubicBezTo>
                  <a:pt x="916" y="676"/>
                  <a:pt x="1399" y="692"/>
                  <a:pt x="1734" y="1189"/>
                </a:cubicBezTo>
                <a:cubicBezTo>
                  <a:pt x="2037" y="1641"/>
                  <a:pt x="2315" y="1781"/>
                  <a:pt x="2498" y="1835"/>
                </a:cubicBezTo>
                <a:cubicBezTo>
                  <a:pt x="2498" y="0"/>
                  <a:pt x="2498" y="0"/>
                  <a:pt x="249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23" y="514"/>
                  <a:pt x="526" y="60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F7328A-D921-4259-A942-05F92BE84934}"/>
              </a:ext>
            </a:extLst>
          </p:cNvPr>
          <p:cNvSpPr/>
          <p:nvPr userDrawn="1"/>
        </p:nvSpPr>
        <p:spPr>
          <a:xfrm>
            <a:off x="10740571" y="5823536"/>
            <a:ext cx="1451429" cy="1034464"/>
          </a:xfrm>
          <a:custGeom>
            <a:avLst/>
            <a:gdLst>
              <a:gd name="connsiteX0" fmla="*/ 1048380 w 1048380"/>
              <a:gd name="connsiteY0" fmla="*/ 0 h 1091044"/>
              <a:gd name="connsiteX1" fmla="*/ 1048380 w 1048380"/>
              <a:gd name="connsiteY1" fmla="*/ 1091044 h 1091044"/>
              <a:gd name="connsiteX2" fmla="*/ 0 w 1048380"/>
              <a:gd name="connsiteY2" fmla="*/ 1091044 h 1091044"/>
              <a:gd name="connsiteX3" fmla="*/ 394019 w 1048380"/>
              <a:gd name="connsiteY3" fmla="*/ 584823 h 1091044"/>
              <a:gd name="connsiteX4" fmla="*/ 1006739 w 1048380"/>
              <a:gd name="connsiteY4" fmla="*/ 2104 h 1091044"/>
              <a:gd name="connsiteX5" fmla="*/ 1048380 w 1048380"/>
              <a:gd name="connsiteY5" fmla="*/ 0 h 109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380" h="1091044">
                <a:moveTo>
                  <a:pt x="1048380" y="0"/>
                </a:moveTo>
                <a:lnTo>
                  <a:pt x="1048380" y="1091044"/>
                </a:lnTo>
                <a:lnTo>
                  <a:pt x="0" y="1091044"/>
                </a:lnTo>
                <a:cubicBezTo>
                  <a:pt x="147075" y="967676"/>
                  <a:pt x="286673" y="803435"/>
                  <a:pt x="394019" y="584823"/>
                </a:cubicBezTo>
                <a:cubicBezTo>
                  <a:pt x="571242" y="223907"/>
                  <a:pt x="788246" y="35246"/>
                  <a:pt x="1006739" y="2104"/>
                </a:cubicBezTo>
                <a:lnTo>
                  <a:pt x="1048380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D" dirty="0"/>
          </a:p>
        </p:txBody>
      </p:sp>
      <p:sp>
        <p:nvSpPr>
          <p:cNvPr id="9" name="Freeform 87">
            <a:extLst>
              <a:ext uri="{FF2B5EF4-FFF2-40B4-BE49-F238E27FC236}">
                <a16:creationId xmlns:a16="http://schemas.microsoft.com/office/drawing/2014/main" id="{0D51F2C7-7E07-42DD-9CDF-A3AD93BF230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2585884" cy="924232"/>
          </a:xfrm>
          <a:custGeom>
            <a:avLst/>
            <a:gdLst>
              <a:gd name="T0" fmla="*/ 526 w 2498"/>
              <a:gd name="T1" fmla="*/ 605 h 1835"/>
              <a:gd name="T2" fmla="*/ 1734 w 2498"/>
              <a:gd name="T3" fmla="*/ 1189 h 1835"/>
              <a:gd name="T4" fmla="*/ 2498 w 2498"/>
              <a:gd name="T5" fmla="*/ 1835 h 1835"/>
              <a:gd name="T6" fmla="*/ 2498 w 2498"/>
              <a:gd name="T7" fmla="*/ 0 h 1835"/>
              <a:gd name="T8" fmla="*/ 0 w 2498"/>
              <a:gd name="T9" fmla="*/ 0 h 1835"/>
              <a:gd name="T10" fmla="*/ 526 w 2498"/>
              <a:gd name="T11" fmla="*/ 605 h 1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98" h="1835">
                <a:moveTo>
                  <a:pt x="526" y="605"/>
                </a:moveTo>
                <a:cubicBezTo>
                  <a:pt x="916" y="676"/>
                  <a:pt x="1399" y="692"/>
                  <a:pt x="1734" y="1189"/>
                </a:cubicBezTo>
                <a:cubicBezTo>
                  <a:pt x="2037" y="1641"/>
                  <a:pt x="2315" y="1781"/>
                  <a:pt x="2498" y="1835"/>
                </a:cubicBezTo>
                <a:cubicBezTo>
                  <a:pt x="2498" y="0"/>
                  <a:pt x="2498" y="0"/>
                  <a:pt x="249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23" y="514"/>
                  <a:pt x="526" y="605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198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A629-2B6B-426D-8DF5-C2395FC81C0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311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A629-2B6B-426D-8DF5-C2395FC81C0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331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A629-2B6B-426D-8DF5-C2395FC81C0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724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A629-2B6B-426D-8DF5-C2395FC81C0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109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A629-2B6B-426D-8DF5-C2395FC81C0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697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59DA629-2B6B-426D-8DF5-C2395FC81C0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605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59DA629-2B6B-426D-8DF5-C2395FC81C0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428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59DA629-2B6B-426D-8DF5-C2395FC81C0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398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6D8FE3-CC5E-47E2-BADF-F445DC711EA9}"/>
              </a:ext>
            </a:extLst>
          </p:cNvPr>
          <p:cNvGrpSpPr/>
          <p:nvPr/>
        </p:nvGrpSpPr>
        <p:grpSpPr>
          <a:xfrm>
            <a:off x="1415351" y="2402204"/>
            <a:ext cx="9361294" cy="3481551"/>
            <a:chOff x="1732252" y="2030223"/>
            <a:chExt cx="9361294" cy="348155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6D3EEB-04C8-4349-99BD-C1635D7A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" b="1000"/>
            <a:stretch/>
          </p:blipFill>
          <p:spPr>
            <a:xfrm rot="772635">
              <a:off x="6420003" y="2076720"/>
              <a:ext cx="4673543" cy="343505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CFA0BC-8578-4D56-AA91-F10E244BC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" b="1333"/>
            <a:stretch/>
          </p:blipFill>
          <p:spPr>
            <a:xfrm rot="21091205">
              <a:off x="1732252" y="2030223"/>
              <a:ext cx="4644385" cy="339040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9C054AD-D4EF-49D2-899C-590951557D68}"/>
              </a:ext>
            </a:extLst>
          </p:cNvPr>
          <p:cNvSpPr/>
          <p:nvPr/>
        </p:nvSpPr>
        <p:spPr>
          <a:xfrm>
            <a:off x="5464252" y="5789056"/>
            <a:ext cx="126348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nnapurna SIL" panose="01000000000000000000" pitchFamily="2" charset="0"/>
                <a:cs typeface="Annapurna SIL" panose="01000000000000000000" pitchFamily="2" charset="0"/>
              </a:rPr>
              <a:t>Big Book</a:t>
            </a:r>
            <a:endParaRPr lang="hi-IN" sz="2200" b="1" dirty="0">
              <a:ln w="12700" cmpd="sng">
                <a:solidFill>
                  <a:schemeClr val="accent4"/>
                </a:solidFill>
                <a:prstDash val="solid"/>
              </a:ln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85F8DD-926A-4121-B429-2189B2DE8059}"/>
              </a:ext>
            </a:extLst>
          </p:cNvPr>
          <p:cNvSpPr/>
          <p:nvPr/>
        </p:nvSpPr>
        <p:spPr>
          <a:xfrm>
            <a:off x="4644317" y="6222055"/>
            <a:ext cx="290335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5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nnapurna SIL" panose="01000000000000000000" pitchFamily="2" charset="0"/>
                <a:cs typeface="Annapurna SIL" panose="01000000000000000000" pitchFamily="2" charset="0"/>
              </a:rPr>
              <a:t>Language : Bangani</a:t>
            </a:r>
            <a:endParaRPr lang="hi-IN" sz="2500" b="1" dirty="0">
              <a:ln w="12700" cmpd="sng">
                <a:solidFill>
                  <a:schemeClr val="accent4"/>
                </a:solidFill>
                <a:prstDash val="solid"/>
              </a:ln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FD82C-701F-41AE-8D7B-B1C6D178C930}"/>
              </a:ext>
            </a:extLst>
          </p:cNvPr>
          <p:cNvSpPr txBox="1"/>
          <p:nvPr/>
        </p:nvSpPr>
        <p:spPr>
          <a:xfrm>
            <a:off x="3019445" y="296959"/>
            <a:ext cx="61531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5400" b="1" dirty="0">
                <a:latin typeface="Annapurna SIL" panose="01000000000000000000" pitchFamily="2" charset="0"/>
                <a:cs typeface="Annapurna SIL" panose="01000000000000000000" pitchFamily="2" charset="0"/>
              </a:rPr>
              <a:t>ईशु मसी स्वर्ग खी डैअ</a:t>
            </a:r>
            <a:endParaRPr lang="en-IN" sz="5400" b="1" dirty="0"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D8B1F6-6F8F-485D-B289-1C458023C4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1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55"/>
    </mc:Choice>
    <mc:Fallback xmlns="">
      <p:transition advTm="4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6ADC06-54E8-4AD8-842A-911574DC8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038" y="592693"/>
            <a:ext cx="6849805" cy="51373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8BC7B4-CA56-4387-9B6A-4C6928FC1508}"/>
              </a:ext>
            </a:extLst>
          </p:cNvPr>
          <p:cNvSpPr txBox="1"/>
          <p:nvPr/>
        </p:nvSpPr>
        <p:spPr>
          <a:xfrm>
            <a:off x="7688365" y="1454100"/>
            <a:ext cx="4009565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ज़ ईशु मरिय ज़ीऊँदॉ ऊवॉ , अज़ी कबर कई बारै आअ।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तैबै ईशु मरियम नऊँ री छ़ेऊड़ी कै दिशॉ।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तियैं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ईशु रै बारै दी चेलऊँ आरी बी बोलॉ।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FDCDF31-54E1-497B-8453-8457E2F857D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7767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451">
        <p15:prstTrans prst="pageCurlDouble"/>
      </p:transition>
    </mc:Choice>
    <mc:Fallback xmlns="">
      <p:transition spd="slow" advTm="154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6ADC06-54E8-4AD8-842A-911574DC8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721" y="930072"/>
            <a:ext cx="6663808" cy="499785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AE4238-565E-4E95-A61C-9F0AA7CE42E8}"/>
              </a:ext>
            </a:extLst>
          </p:cNvPr>
          <p:cNvSpPr txBox="1"/>
          <p:nvPr/>
        </p:nvSpPr>
        <p:spPr>
          <a:xfrm>
            <a:off x="7504112" y="1454100"/>
            <a:ext cx="3997167" cy="3949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2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defRPr>
            </a:lvl2pPr>
          </a:lstStyle>
          <a:p>
            <a:pPr lvl="1" indent="-457200"/>
            <a:r>
              <a:rPr lang="hi-IN" dirty="0">
                <a:ea typeface="+mn-ea"/>
              </a:rPr>
              <a:t>ईशु </a:t>
            </a:r>
            <a:r>
              <a:rPr lang="hi-IN" dirty="0" err="1">
                <a:ea typeface="+mn-ea"/>
              </a:rPr>
              <a:t>चाळिश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दूस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ज़ऊँ</a:t>
            </a:r>
            <a:r>
              <a:rPr lang="hi-IN" dirty="0">
                <a:ea typeface="+mn-ea"/>
              </a:rPr>
              <a:t> चेलऊँ रै </a:t>
            </a:r>
            <a:r>
              <a:rPr lang="hi-IN" dirty="0" err="1">
                <a:ea typeface="+mn-ea"/>
              </a:rPr>
              <a:t>साथै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रॉ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>
                <a:ea typeface="+mn-ea"/>
              </a:rPr>
              <a:t>अज़ी </a:t>
            </a:r>
            <a:r>
              <a:rPr lang="hi-IN" dirty="0" err="1">
                <a:ea typeface="+mn-ea"/>
              </a:rPr>
              <a:t>ईशुई</a:t>
            </a:r>
            <a:r>
              <a:rPr lang="hi-IN" dirty="0">
                <a:ea typeface="+mn-ea"/>
              </a:rPr>
              <a:t> चेलऊँ कै </a:t>
            </a:r>
            <a:r>
              <a:rPr lang="hi-IN" dirty="0" err="1">
                <a:ea typeface="+mn-ea"/>
              </a:rPr>
              <a:t>बॉरी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बुशै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शिकाई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 err="1">
                <a:ea typeface="+mn-ea"/>
              </a:rPr>
              <a:t>ईशुई</a:t>
            </a:r>
            <a:r>
              <a:rPr lang="hi-IN" dirty="0">
                <a:ea typeface="+mn-ea"/>
              </a:rPr>
              <a:t> चेलऊँ आरी बोलॉ, कि </a:t>
            </a:r>
            <a:r>
              <a:rPr lang="hi-IN" dirty="0" err="1">
                <a:ea typeface="+mn-ea"/>
              </a:rPr>
              <a:t>यरूशलमेईं</a:t>
            </a:r>
            <a:r>
              <a:rPr lang="hi-IN" dirty="0">
                <a:ea typeface="+mn-ea"/>
              </a:rPr>
              <a:t> ना </a:t>
            </a:r>
            <a:r>
              <a:rPr lang="hi-IN" dirty="0" err="1">
                <a:ea typeface="+mn-ea"/>
              </a:rPr>
              <a:t>छ़ोड़िय</a:t>
            </a:r>
            <a:r>
              <a:rPr lang="hi-IN" dirty="0">
                <a:ea typeface="+mn-ea"/>
              </a:rPr>
              <a:t>।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A2B55EF-359D-43D2-843F-7A9EE04329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7036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547">
        <p15:prstTrans prst="pageCurlDouble"/>
      </p:transition>
    </mc:Choice>
    <mc:Fallback xmlns="">
      <p:transition spd="slow" advTm="135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6ADC06-54E8-4AD8-842A-911574DC8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26" y="850489"/>
            <a:ext cx="6876028" cy="515702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699CA-C149-4123-900E-25109E767DC4}"/>
              </a:ext>
            </a:extLst>
          </p:cNvPr>
          <p:cNvSpPr txBox="1"/>
          <p:nvPr/>
        </p:nvSpPr>
        <p:spPr>
          <a:xfrm>
            <a:off x="7712064" y="1454100"/>
            <a:ext cx="3836510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defRPr>
            </a:lvl2pPr>
          </a:lstStyle>
          <a:p>
            <a:pPr lvl="1" indent="-457200"/>
            <a:r>
              <a:rPr lang="hi-IN" dirty="0" err="1">
                <a:ea typeface="+mn-ea"/>
              </a:rPr>
              <a:t>तेतबासियै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सेऊ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डान्डै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माईं</a:t>
            </a:r>
            <a:r>
              <a:rPr lang="hi-IN" dirty="0">
                <a:ea typeface="+mn-ea"/>
              </a:rPr>
              <a:t> डैअ।</a:t>
            </a:r>
          </a:p>
          <a:p>
            <a:pPr lvl="1" indent="-457200"/>
            <a:r>
              <a:rPr lang="hi-IN" dirty="0">
                <a:ea typeface="+mn-ea"/>
              </a:rPr>
              <a:t>अज़ी </a:t>
            </a:r>
            <a:r>
              <a:rPr lang="hi-IN" dirty="0" err="1">
                <a:ea typeface="+mn-ea"/>
              </a:rPr>
              <a:t>ईशुई</a:t>
            </a:r>
            <a:r>
              <a:rPr lang="hi-IN" dirty="0">
                <a:ea typeface="+mn-ea"/>
              </a:rPr>
              <a:t> चेलऊँ आरी बोलॉ।</a:t>
            </a:r>
          </a:p>
          <a:p>
            <a:pPr lvl="1" indent="-457200"/>
            <a:r>
              <a:rPr lang="hi-IN" dirty="0">
                <a:ea typeface="+mn-ea"/>
              </a:rPr>
              <a:t>स्वर्ग अज़ी </a:t>
            </a:r>
            <a:r>
              <a:rPr lang="hi-IN" dirty="0" err="1">
                <a:ea typeface="+mn-ea"/>
              </a:rPr>
              <a:t>दरती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रॉ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सारॉ</a:t>
            </a:r>
            <a:r>
              <a:rPr lang="hi-IN" dirty="0">
                <a:ea typeface="+mn-ea"/>
              </a:rPr>
              <a:t> हक </a:t>
            </a:r>
            <a:r>
              <a:rPr lang="hi-IN" dirty="0" err="1">
                <a:ea typeface="+mn-ea"/>
              </a:rPr>
              <a:t>मुकै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देणॉन्दॉ</a:t>
            </a:r>
            <a:r>
              <a:rPr lang="hi-IN" dirty="0">
                <a:ea typeface="+mn-ea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6622E4D-2262-4A6D-976C-4405B66222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1561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921">
        <p15:prstTrans prst="pageCurlDouble"/>
      </p:transition>
    </mc:Choice>
    <mc:Fallback xmlns="">
      <p:transition spd="slow" advTm="119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6ADC06-54E8-4AD8-842A-911574DC8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032" y="838320"/>
            <a:ext cx="6908480" cy="518136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6C38B6-CAF9-487D-8ABB-B3450FFC9F88}"/>
              </a:ext>
            </a:extLst>
          </p:cNvPr>
          <p:cNvSpPr txBox="1"/>
          <p:nvPr/>
        </p:nvSpPr>
        <p:spPr>
          <a:xfrm>
            <a:off x="7832598" y="715436"/>
            <a:ext cx="3722370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तुमै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डैअ, अज़ी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ज़ाति-ज़ाति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रै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लोगु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चेलै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चाणं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अज़ी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तिऊँकै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( पिता, पुत्र, पवित्र आत्मा ) रै नऊँ कई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बपतिस्मा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दैअ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अज़ी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दूनिया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रै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आखरी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बक्तै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आऊँ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तुमारै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साथै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4978ED3-83AE-4140-907C-23BCE8DF56E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708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750">
        <p15:prstTrans prst="pageCurlDouble"/>
      </p:transition>
    </mc:Choice>
    <mc:Fallback xmlns="">
      <p:transition spd="slow" advTm="17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6ADC06-54E8-4AD8-842A-911574DC8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272" y="902635"/>
            <a:ext cx="6736974" cy="50527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DE41D9-A309-4242-B143-BDF97391B8C8}"/>
              </a:ext>
            </a:extLst>
          </p:cNvPr>
          <p:cNvSpPr txBox="1"/>
          <p:nvPr/>
        </p:nvSpPr>
        <p:spPr>
          <a:xfrm>
            <a:off x="7584649" y="1802914"/>
            <a:ext cx="3373767" cy="325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एशॉ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 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बोलिय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  ईशु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देखदु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-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देखदु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ऊबै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ऊठाअ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अज़ी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बादलुँ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ईशु चेलऊँ रै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आखेऊँ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पोरु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च़ोरॉ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B101EB4-ABA5-4EF4-9BFF-8372B982C01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3042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039">
        <p15:prstTrans prst="pageCurlDouble"/>
      </p:transition>
    </mc:Choice>
    <mc:Fallback xmlns="">
      <p:transition spd="slow" advTm="11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6ADC06-54E8-4AD8-842A-911574DC8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443" y="914400"/>
            <a:ext cx="6705598" cy="502919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E70E0E-725E-44A2-8842-CEFB14CA9022}"/>
              </a:ext>
            </a:extLst>
          </p:cNvPr>
          <p:cNvSpPr txBox="1"/>
          <p:nvPr/>
        </p:nvSpPr>
        <p:spPr>
          <a:xfrm>
            <a:off x="7525598" y="914400"/>
            <a:ext cx="3407228" cy="493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तैबै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दुई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लोग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शेतै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जुड़कै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बिड़ॉन्दै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तिऊँकाई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आयै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तिऊँ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दुईयाऊँ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तिऊँआरी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बोलॉ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जेशॉ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तुमुँ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ईशु स्वर्ग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डेन्दु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बैरै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देखॉ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तेशई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दूज़ाळीयै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आयै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AB7E5C8-1401-4FE6-BF90-7E285FAD58E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407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287">
        <p15:prstTrans prst="pageCurlDouble"/>
      </p:transition>
    </mc:Choice>
    <mc:Fallback xmlns="">
      <p:transition spd="slow" advTm="162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446E18-4BE1-4084-A0F0-A6BE6A3BF1CF}"/>
              </a:ext>
            </a:extLst>
          </p:cNvPr>
          <p:cNvSpPr txBox="1"/>
          <p:nvPr/>
        </p:nvSpPr>
        <p:spPr>
          <a:xfrm>
            <a:off x="4007103" y="3152001"/>
            <a:ext cx="41777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6213" indent="-176213">
              <a:buFont typeface="Arial" panose="020B0604020202020204" pitchFamily="34" charset="0"/>
              <a:buChar char="•"/>
              <a:defRPr sz="3000">
                <a:latin typeface="Annapurna SIL" panose="01000000000000000000" pitchFamily="2" charset="0"/>
                <a:cs typeface="Annapurna SIL" panose="01000000000000000000" pitchFamily="2" charset="0"/>
              </a:defRPr>
            </a:lvl1pPr>
          </a:lstStyle>
          <a:p>
            <a:pPr marL="0" indent="0">
              <a:buNone/>
            </a:pPr>
            <a:r>
              <a:rPr lang="hi-IN" dirty="0">
                <a:solidFill>
                  <a:srgbClr val="002060"/>
                </a:solidFill>
                <a:latin typeface="GIST-DVOTKishor" panose="00000400000000000000" pitchFamily="2" charset="0"/>
                <a:cs typeface="GIST-DVOTKishor" panose="00000400000000000000" pitchFamily="2" charset="0"/>
              </a:rPr>
              <a:t>बंगाणी भाषा मसिही समिति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4CDC4B-0FC0-4479-9792-EB59325240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45" y="1794162"/>
            <a:ext cx="1754909" cy="116994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285FDB-BD49-4E5B-8C64-FA0C67A6B984}"/>
              </a:ext>
            </a:extLst>
          </p:cNvPr>
          <p:cNvCxnSpPr>
            <a:cxnSpLocks/>
          </p:cNvCxnSpPr>
          <p:nvPr/>
        </p:nvCxnSpPr>
        <p:spPr>
          <a:xfrm>
            <a:off x="4117104" y="3825009"/>
            <a:ext cx="36183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3B9EA39-833B-4AF3-91E2-85C16F874EC2}"/>
              </a:ext>
            </a:extLst>
          </p:cNvPr>
          <p:cNvSpPr txBox="1"/>
          <p:nvPr/>
        </p:nvSpPr>
        <p:spPr>
          <a:xfrm>
            <a:off x="5200071" y="5917993"/>
            <a:ext cx="179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Prepared by  CBL</a:t>
            </a: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DE66C4-C3CF-4BAA-AC38-2B46BE33DE2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5597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788">
        <p15:prstTrans prst="pageCurlDouble"/>
      </p:transition>
    </mc:Choice>
    <mc:Fallback xmlns="">
      <p:transition spd="slow" advTm="27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8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3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6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6|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"/>
</p:tagLst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450</TotalTime>
  <Words>179</Words>
  <Application>Microsoft Office PowerPoint</Application>
  <PresentationFormat>Widescreen</PresentationFormat>
  <Paragraphs>22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Annapurna SIL</vt:lpstr>
      <vt:lpstr>Arial</vt:lpstr>
      <vt:lpstr>Calibri Light</vt:lpstr>
      <vt:lpstr>GIST-DVOTKishor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Kumar</dc:creator>
  <cp:lastModifiedBy>Vinod K</cp:lastModifiedBy>
  <cp:revision>49</cp:revision>
  <dcterms:created xsi:type="dcterms:W3CDTF">2021-06-14T05:16:43Z</dcterms:created>
  <dcterms:modified xsi:type="dcterms:W3CDTF">2021-11-16T18:04:17Z</dcterms:modified>
</cp:coreProperties>
</file>