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8" r:id="rId7"/>
    <p:sldId id="270" r:id="rId8"/>
    <p:sldId id="262" r:id="rId9"/>
    <p:sldId id="263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71CF1"/>
    <a:srgbClr val="66FFFF"/>
    <a:srgbClr val="CCECFF"/>
    <a:srgbClr val="FAFA9A"/>
    <a:srgbClr val="FFCCFF"/>
    <a:srgbClr val="FF99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7" autoAdjust="0"/>
    <p:restoredTop sz="92260" autoAdjust="0"/>
  </p:normalViewPr>
  <p:slideViewPr>
    <p:cSldViewPr snapToGrid="0">
      <p:cViewPr varScale="1">
        <p:scale>
          <a:sx n="27" d="100"/>
          <a:sy n="27" d="100"/>
        </p:scale>
        <p:origin x="1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3D4-09DA-4357-8B91-186598D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E89A-0AF1-4CCE-896F-F27A265A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5DD9C-394E-4DA8-8A6E-6A49B8331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16" y="60632"/>
            <a:ext cx="1147916" cy="7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9255CB18-96DC-47C9-A20C-F84925DBD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3810000" cy="371475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403E8782-9D6D-46C6-8371-F814F8A8E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4708" y="-1"/>
            <a:ext cx="1487291" cy="14501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5BDC90-BBEC-4A0D-9E1E-3CAEC18374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936" y="853619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A0BC-030C-4F26-BA77-D6EF4333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2222-C464-47F5-851D-74140FB9B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9909-9C29-4895-8B7F-00CF6ED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03C5E5-B3EE-4E6D-B7FD-4FB5CA23B1BD}"/>
              </a:ext>
            </a:extLst>
          </p:cNvPr>
          <p:cNvGrpSpPr/>
          <p:nvPr/>
        </p:nvGrpSpPr>
        <p:grpSpPr>
          <a:xfrm>
            <a:off x="1390683" y="1825785"/>
            <a:ext cx="9767193" cy="3652301"/>
            <a:chOff x="1732252" y="1976238"/>
            <a:chExt cx="9381390" cy="3435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0FC397-2B51-4E86-A6F9-4A8EB6AC5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" r="41"/>
            <a:stretch/>
          </p:blipFill>
          <p:spPr>
            <a:xfrm rot="772635">
              <a:off x="6440099" y="1976238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6BC4F8-404D-44A2-93D8-49AC7B98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" b="299"/>
            <a:stretch/>
          </p:blipFill>
          <p:spPr>
            <a:xfrm rot="21091205">
              <a:off x="1732252" y="1998565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61CEB3E-B31E-44D7-AA5E-942AB61FD0B5}"/>
              </a:ext>
            </a:extLst>
          </p:cNvPr>
          <p:cNvSpPr/>
          <p:nvPr/>
        </p:nvSpPr>
        <p:spPr>
          <a:xfrm>
            <a:off x="5464256" y="5750255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3F92D-91F2-438A-895C-E8C4BFD0897E}"/>
              </a:ext>
            </a:extLst>
          </p:cNvPr>
          <p:cNvSpPr/>
          <p:nvPr/>
        </p:nvSpPr>
        <p:spPr>
          <a:xfrm>
            <a:off x="4644319" y="6181142"/>
            <a:ext cx="290335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897CF-1BA8-4057-946B-EDCE9FB04DA7}"/>
              </a:ext>
            </a:extLst>
          </p:cNvPr>
          <p:cNvSpPr txBox="1"/>
          <p:nvPr/>
        </p:nvSpPr>
        <p:spPr>
          <a:xfrm>
            <a:off x="1466663" y="373135"/>
            <a:ext cx="9258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मसी मरन्दऊँ माईं कई ऊबै ज़ीय</a:t>
            </a:r>
            <a:endParaRPr lang="en-IN" sz="5400" b="1" dirty="0"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FFA3BB-EF41-4B79-8B7A-12F1AA27E1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/>
    </mc:Choice>
    <mc:Fallback xmlns="">
      <p:transition spd="slow" advTm="5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B2D89CC0-B302-4A97-80C9-ECE8CDAF7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996" y="1294265"/>
            <a:ext cx="14560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1E5E30-1611-4C61-926F-5E115825958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r="3418"/>
          <a:stretch/>
        </p:blipFill>
        <p:spPr>
          <a:xfrm>
            <a:off x="568320" y="437162"/>
            <a:ext cx="7134006" cy="57430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F9831-A6C9-438F-B409-A780C90AB8C7}"/>
              </a:ext>
            </a:extLst>
          </p:cNvPr>
          <p:cNvSpPr txBox="1"/>
          <p:nvPr/>
        </p:nvSpPr>
        <p:spPr>
          <a:xfrm>
            <a:off x="7838225" y="1556692"/>
            <a:ext cx="3785456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अगॉणिकै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दिशॉ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दिशै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ज़िऊँदॉ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चाळिश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7344A6-B60D-4455-A7E4-0AFFDF060C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920">
        <p15:prstTrans prst="pageCurlDouble"/>
      </p:transition>
    </mc:Choice>
    <mc:Fallback xmlns="">
      <p:transition spd="slow" advTm="12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B2D89CC0-B302-4A97-80C9-ECE8CDAF7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996" y="1294265"/>
            <a:ext cx="14560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8F11E-DB42-4BED-B08C-D68E40A67447}"/>
              </a:ext>
            </a:extLst>
          </p:cNvPr>
          <p:cNvSpPr txBox="1"/>
          <p:nvPr/>
        </p:nvSpPr>
        <p:spPr>
          <a:xfrm>
            <a:off x="3872188" y="3170464"/>
            <a:ext cx="4447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05D2D-1695-4D29-8420-393835DF3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1794162"/>
            <a:ext cx="1754909" cy="1169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99A2AB-A530-461B-9FE6-145EBA8D323B}"/>
              </a:ext>
            </a:extLst>
          </p:cNvPr>
          <p:cNvSpPr txBox="1"/>
          <p:nvPr/>
        </p:nvSpPr>
        <p:spPr>
          <a:xfrm>
            <a:off x="5200067" y="5581109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Prepared by  CBL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5F0FC9-7E87-477E-AD63-F55A6C6FF3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2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"/>
    </mc:Choice>
    <mc:Fallback xmlns="">
      <p:transition spd="slow" advTm="2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DEA7C-CD42-48AD-B6F6-0E0F1106CEC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836" y="705052"/>
            <a:ext cx="7263861" cy="54478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7B893-5F55-4E6E-889D-1DBB3A64CC7B}"/>
              </a:ext>
            </a:extLst>
          </p:cNvPr>
          <p:cNvSpPr txBox="1"/>
          <p:nvPr/>
        </p:nvSpPr>
        <p:spPr>
          <a:xfrm>
            <a:off x="7974234" y="961657"/>
            <a:ext cx="3516084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गूलगुता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ज़ागै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मरीगो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ईसुफ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दरमी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माणूछ़,दर्मसभा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मुखिया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पिलातूस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लाश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माँगिय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F55837-9213-4779-A0F1-D712FCC370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355">
        <p15:prstTrans prst="pageCurlDouble"/>
      </p:transition>
    </mc:Choice>
    <mc:Fallback xmlns="">
      <p:transition spd="slow" advTm="17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44452-B416-4E42-8017-2D9E3FF00F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54" y="550361"/>
            <a:ext cx="7019779" cy="5264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EFDA2-CD1E-4F26-AE10-3304A8A1FA69}"/>
              </a:ext>
            </a:extLst>
          </p:cNvPr>
          <p:cNvSpPr txBox="1"/>
          <p:nvPr/>
        </p:nvSpPr>
        <p:spPr>
          <a:xfrm>
            <a:off x="7685039" y="715436"/>
            <a:ext cx="4035207" cy="493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याजक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अज़ी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दरम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शिकाणै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वाळै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कॉट्ठै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ऑईय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पिलातूस</a:t>
            </a:r>
            <a:r>
              <a:rPr lang="hi-IN" dirty="0">
                <a:ea typeface="+mn-ea"/>
              </a:rPr>
              <a:t> आरी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।  </a:t>
            </a:r>
          </a:p>
          <a:p>
            <a:pPr lvl="1" indent="-457200"/>
            <a:r>
              <a:rPr lang="hi-IN" dirty="0" err="1">
                <a:ea typeface="+mn-ea"/>
              </a:rPr>
              <a:t>च़ीन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दुसै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ज़ऊँ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ईशु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कबर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च़ोकिदारी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कराऊ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ज़ेसकई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ईशु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चेलै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तेसरी</a:t>
            </a:r>
            <a:r>
              <a:rPr lang="hi-IN" dirty="0">
                <a:ea typeface="+mn-ea"/>
              </a:rPr>
              <a:t> लाश ना </a:t>
            </a:r>
            <a:r>
              <a:rPr lang="hi-IN" dirty="0" err="1">
                <a:ea typeface="+mn-ea"/>
              </a:rPr>
              <a:t>लै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च़ोरै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59E7-169A-4603-A2D8-080393C663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356">
        <p15:prstTrans prst="pageCurlDouble"/>
      </p:transition>
    </mc:Choice>
    <mc:Fallback xmlns="">
      <p:transition spd="slow" advTm="16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073B0-7CB3-46F9-B93E-0C99A6FEE2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55" y="726472"/>
            <a:ext cx="7206740" cy="540505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3241E-72D4-4777-873E-67AE2011288D}"/>
              </a:ext>
            </a:extLst>
          </p:cNvPr>
          <p:cNvSpPr txBox="1"/>
          <p:nvPr/>
        </p:nvSpPr>
        <p:spPr>
          <a:xfrm>
            <a:off x="7865695" y="469215"/>
            <a:ext cx="4141426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पिलातूसेई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तिऊँ</a:t>
            </a:r>
            <a:r>
              <a:rPr lang="hi-IN" dirty="0">
                <a:ea typeface="+mn-ea"/>
              </a:rPr>
              <a:t> आरी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आपड़ै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इसाब</a:t>
            </a:r>
            <a:r>
              <a:rPr lang="hi-IN" dirty="0">
                <a:ea typeface="+mn-ea"/>
              </a:rPr>
              <a:t> कई </a:t>
            </a:r>
            <a:r>
              <a:rPr lang="hi-IN" dirty="0" err="1">
                <a:ea typeface="+mn-ea"/>
              </a:rPr>
              <a:t>तेसरी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च़ोकिदारी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कराऊ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तिऊँ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ईशु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कबर</a:t>
            </a:r>
            <a:r>
              <a:rPr lang="hi-IN" dirty="0">
                <a:ea typeface="+mn-ea"/>
              </a:rPr>
              <a:t> एक बड़े </a:t>
            </a:r>
            <a:r>
              <a:rPr lang="hi-IN" dirty="0" err="1">
                <a:ea typeface="+mn-ea"/>
              </a:rPr>
              <a:t>ढ़ोळै</a:t>
            </a:r>
            <a:r>
              <a:rPr lang="hi-IN" dirty="0">
                <a:ea typeface="+mn-ea"/>
              </a:rPr>
              <a:t> कई बन्द </a:t>
            </a:r>
            <a:r>
              <a:rPr lang="hi-IN" dirty="0" err="1">
                <a:ea typeface="+mn-ea"/>
              </a:rPr>
              <a:t>कॉरी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याजक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अज़ी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दरम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शिकाणै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वाळऊँ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सिपाई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कबर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च़ोकिदारी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कॉरदै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थॉऐ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52A539-F6AC-48D8-A3C6-B311C1D09F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516">
        <p15:prstTrans prst="pageCurlDouble"/>
      </p:transition>
    </mc:Choice>
    <mc:Fallback xmlns="">
      <p:transition spd="slow" advTm="18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>
            <a:extLst>
              <a:ext uri="{FF2B5EF4-FFF2-40B4-BE49-F238E27FC236}">
                <a16:creationId xmlns:a16="http://schemas.microsoft.com/office/drawing/2014/main" id="{32C40ADA-3139-422C-8D53-23CCC3FBE4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8701" y="1601166"/>
            <a:ext cx="115160" cy="4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00779-5897-48CD-8102-D7F59690F6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3740"/>
          <a:stretch/>
        </p:blipFill>
        <p:spPr>
          <a:xfrm>
            <a:off x="598156" y="556917"/>
            <a:ext cx="6789230" cy="55035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0A59C-3426-404D-A6D4-09AFD82523F6}"/>
              </a:ext>
            </a:extLst>
          </p:cNvPr>
          <p:cNvSpPr txBox="1"/>
          <p:nvPr/>
        </p:nvSpPr>
        <p:spPr>
          <a:xfrm>
            <a:off x="7627002" y="1207879"/>
            <a:ext cx="4215228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चीज़ै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रात्ती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मरियम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मगदलीनी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दूजी मरियम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आई।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ढ़ोळ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पळटन्दॉ</a:t>
            </a:r>
            <a:endParaRPr lang="hi-IN" sz="3200" dirty="0">
              <a:latin typeface="Annapurna SIL" panose="01000000000000000000" pitchFamily="2" charset="0"/>
              <a:cs typeface="Annapurna SIL" panose="01000000000000000000" pitchFamily="2" charset="0"/>
            </a:endParaRP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मरियम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लाश ना मिली।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B1881A-A978-40B0-8923-18864F205A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980">
        <p15:prstTrans prst="pageCurlDouble"/>
      </p:transition>
    </mc:Choice>
    <mc:Fallback xmlns="">
      <p:transition spd="slow" advTm="18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B28AD-E668-4536-AB03-FE512EA9EC2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82" y="632084"/>
            <a:ext cx="7458442" cy="559383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0E3C48-0A68-4670-920E-A3C6B8D1E60A}"/>
              </a:ext>
            </a:extLst>
          </p:cNvPr>
          <p:cNvSpPr txBox="1"/>
          <p:nvPr/>
        </p:nvSpPr>
        <p:spPr>
          <a:xfrm>
            <a:off x="8050924" y="1310469"/>
            <a:ext cx="3671384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काई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रॉ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बड़ॉ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ढोळ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गाड़ॉन्दॉ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।</a:t>
            </a:r>
          </a:p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ज़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बित्रै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डेईय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। पर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तिऊँकै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ईशु मसी </a:t>
            </a:r>
            <a:r>
              <a:rPr lang="hi-IN" sz="3200" dirty="0" err="1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 लाश ना मिली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0CCEBF0-6DA0-4397-BFAB-3398679BBC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847">
        <p15:prstTrans prst="pageCurlDouble"/>
      </p:transition>
    </mc:Choice>
    <mc:Fallback xmlns="">
      <p:transition spd="slow" advTm="14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1D033E-02C4-41D4-B02D-0EEEC7C7DC5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681" y="610718"/>
            <a:ext cx="7194573" cy="53959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7C456-972B-46A5-9C32-5BAC9AF88E05}"/>
              </a:ext>
            </a:extLst>
          </p:cNvPr>
          <p:cNvSpPr txBox="1"/>
          <p:nvPr/>
        </p:nvSpPr>
        <p:spPr>
          <a:xfrm>
            <a:off x="7889066" y="469215"/>
            <a:ext cx="4148036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च़मकिलै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बिड़न्दै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 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तुमें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जीऊँदेई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मरन्दऊँ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केला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लोड़ेन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?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ज़ागै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थॉअन्दॉ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ऐबै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नथी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गो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ED9C5ED-D9A8-4313-B1E8-1A122B5465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46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113">
        <p15:prstTrans prst="pageCurlDouble"/>
      </p:transition>
    </mc:Choice>
    <mc:Fallback xmlns="">
      <p:transition spd="slow" advTm="231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C643BF70-459D-4C4D-BFA9-0C58A4B8E1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1648" y="1346870"/>
            <a:ext cx="113215" cy="5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5F061D-A1B7-4361-A4F8-A0974A28700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02" y="736983"/>
            <a:ext cx="7178712" cy="53840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48D63-1A58-42CB-8013-159F5CCED0EC}"/>
              </a:ext>
            </a:extLst>
          </p:cNvPr>
          <p:cNvSpPr txBox="1"/>
          <p:nvPr/>
        </p:nvSpPr>
        <p:spPr>
          <a:xfrm>
            <a:off x="7915343" y="1556692"/>
            <a:ext cx="331229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वापस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सारी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बुशै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बोली।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बुशे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बिशवाश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455036-49EB-49B7-AA59-3971AEA860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966">
        <p15:prstTrans prst="pageCurlDouble"/>
      </p:transition>
    </mc:Choice>
    <mc:Fallback xmlns="">
      <p:transition spd="slow" advTm="12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731259-2A16-4B15-AA8C-86570B07BD8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69" y="569368"/>
            <a:ext cx="7304836" cy="54786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A54A4-182D-4661-93B4-5AA1DBB71DCB}"/>
              </a:ext>
            </a:extLst>
          </p:cNvPr>
          <p:cNvSpPr txBox="1"/>
          <p:nvPr/>
        </p:nvSpPr>
        <p:spPr>
          <a:xfrm>
            <a:off x="8052503" y="1064247"/>
            <a:ext cx="3467839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पतरस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ऊठिय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पॉशै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दोड़ियई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खाली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पड़न्दै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पतरस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परेशान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ऑईय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वापस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गॉरै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9EDEEE-6878-4D46-A620-594ED2075C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940">
        <p15:prstTrans prst="pageCurlDouble"/>
      </p:transition>
    </mc:Choice>
    <mc:Fallback xmlns="">
      <p:transition spd="slow" advTm="1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9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1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5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</TotalTime>
  <Words>287</Words>
  <Application>Microsoft Office PowerPoint</Application>
  <PresentationFormat>Widescreen</PresentationFormat>
  <Paragraphs>28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Annapurna SIL</vt:lpstr>
      <vt:lpstr>Arial</vt:lpstr>
      <vt:lpstr>Calibri</vt:lpstr>
      <vt:lpstr>Calibri Light</vt:lpstr>
      <vt:lpstr>GIST-DVOTKishor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Vinod K</cp:lastModifiedBy>
  <cp:revision>121</cp:revision>
  <dcterms:created xsi:type="dcterms:W3CDTF">2021-05-14T11:52:15Z</dcterms:created>
  <dcterms:modified xsi:type="dcterms:W3CDTF">2021-11-16T17:43:31Z</dcterms:modified>
</cp:coreProperties>
</file>