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8" r:id="rId7"/>
    <p:sldId id="270" r:id="rId8"/>
    <p:sldId id="262" r:id="rId9"/>
    <p:sldId id="263" r:id="rId10"/>
    <p:sldId id="271" r:id="rId11"/>
    <p:sldId id="273" r:id="rId12"/>
    <p:sldId id="274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FFFF"/>
    <a:srgbClr val="FF99FF"/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92260" autoAdjust="0"/>
  </p:normalViewPr>
  <p:slideViewPr>
    <p:cSldViewPr snapToGrid="0">
      <p:cViewPr varScale="1">
        <p:scale>
          <a:sx n="27" d="100"/>
          <a:sy n="27" d="100"/>
        </p:scale>
        <p:origin x="1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63E3-1734-497A-9F52-47C135742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66E4A-0320-4DA4-8C73-DED9217EC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B5A00-CA18-4112-8DDC-B90975F7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4F55-B816-4250-90E6-E968A6E6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88706-CC07-4B6B-97A0-0ABDC75F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583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E186-F2A0-4B55-95D8-3D89D0D4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666BD-645F-4119-AC98-1FEDC7176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79984-E379-44E3-A451-E790D648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3796E-C9FE-4FBF-BA99-37F2B741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1371D-B964-4D87-8976-ED390879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275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E704AD-F291-4A6F-B9B6-0BB940C67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C9F8A-7F29-4DE0-AB63-08E765863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2DCF7-17DB-40C1-97C2-403FCD4D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02292-16DA-4D09-A691-B1DC43EE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6A524-0FA9-4252-8DA0-CE1DA3AB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69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33D4-09DA-4357-8B91-186598DA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6E89A-0AF1-4CCE-896F-F27A265A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BF175-B535-4C35-B813-DBE18361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A2552-262D-4278-A941-DE00568E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A0604-8983-44E6-87F8-3F0AAE5C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5F2EE2-14B7-4EDE-B37A-8AAE59839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434" y="5189"/>
            <a:ext cx="1147916" cy="765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9AC7F4-4290-4DE6-8F91-FBDE7A29F43D}"/>
              </a:ext>
            </a:extLst>
          </p:cNvPr>
          <p:cNvSpPr txBox="1"/>
          <p:nvPr userDrawn="1"/>
        </p:nvSpPr>
        <p:spPr>
          <a:xfrm>
            <a:off x="0" y="6428124"/>
            <a:ext cx="9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Braj</a:t>
            </a:r>
            <a:endParaRPr lang="en-IN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2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DB85E-BF0E-4FE8-9B01-628C5ED2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BB931-EEA6-4F0C-9B14-4751ECCD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3277D-8C2B-4D2C-A8F9-0334B6B6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3483D6D1-AE1C-4BA5-858C-738DB6BA40F8}"/>
              </a:ext>
            </a:extLst>
          </p:cNvPr>
          <p:cNvSpPr/>
          <p:nvPr userDrawn="1"/>
        </p:nvSpPr>
        <p:spPr>
          <a:xfrm>
            <a:off x="1" y="0"/>
            <a:ext cx="1513489" cy="6858000"/>
          </a:xfrm>
          <a:prstGeom prst="halfFrame">
            <a:avLst>
              <a:gd name="adj1" fmla="val 11747"/>
              <a:gd name="adj2" fmla="val 978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44EDBAC0-F3B3-42B9-A82E-E4D7B43B8E6F}"/>
              </a:ext>
            </a:extLst>
          </p:cNvPr>
          <p:cNvSpPr/>
          <p:nvPr userDrawn="1"/>
        </p:nvSpPr>
        <p:spPr>
          <a:xfrm rot="10800000">
            <a:off x="11634953" y="0"/>
            <a:ext cx="557046" cy="6858000"/>
          </a:xfrm>
          <a:prstGeom prst="halfFrame">
            <a:avLst>
              <a:gd name="adj1" fmla="val 24528"/>
              <a:gd name="adj2" fmla="val 301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FD53A-1C0B-46CB-8DED-108DD286F45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6745" y="571609"/>
            <a:ext cx="7030063" cy="4876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3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A0BC-030C-4F26-BA77-D6EF4333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42222-C464-47F5-851D-74140FB9B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99909-9C29-4895-8B7F-00CF6ED55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BF4C0-99A3-4423-BDF8-B14AAFD4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9956E-5D73-431E-B83D-E78E2C45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6ACAF-91A9-44FA-ADC6-700D1DE2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164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F79E-3876-45FD-9023-A2E42684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EF892-28A0-4113-A81B-1446EFA67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F7A65-85E8-4A46-B6CA-53187DDBB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63011-6970-4328-8F39-4F5E16FF7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6A28B-E3EB-4B7F-98E6-ADDC0D633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E226C-0FFF-4AF4-BBA9-8CB52CFB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F090E-8BE4-484E-87DF-36E39C77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FE9E9-F8A8-452E-AAE4-79AE0B5B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875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5E75A-A20C-4A98-B459-58AC2F5D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183-F743-48F7-ABEA-F930DCE0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44DFB-DB57-4514-8035-D761172E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3301C-B00B-4EE2-A34D-73417748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410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8C465-B36E-4285-8D80-E5920ED6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DDEC3-B11A-4CB5-9EC0-8AFBEC42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90000-6710-476C-8803-CD123A46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574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D38F-8CCA-4A0C-BE4A-58028264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6AEB-7EFC-477C-B5B5-79446498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827DD-7023-4F8C-A7AC-93295675E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5DCD2-6309-45BF-B19A-831A3A12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851C0-592F-4F01-911C-2EF7EFE6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E29F4-B01D-46B5-B037-EEB63DEE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165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E248-74DD-4975-A8E9-B00E2D92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D983F-4B6C-4D6E-8386-072DE340B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8ED16-F80F-4829-AEEC-71863992A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EB64F-7365-44B0-8ED5-6BBFDE8A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D5380-948C-46F7-9C03-ABBFACED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C7A6E-16CB-4494-AA88-6CA8648C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592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5D5A75-7825-41E7-9F8F-369DA55B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BA143-D64A-453F-AC1A-33292BCC0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DA257-26FB-424D-A7A1-635F30E8A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488D-09FD-410F-B37C-F3F2BF7C6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E3149-4C6D-4A59-AC30-505848ABD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768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CE56BF-55C3-487A-AC53-64C93401FA4E}"/>
              </a:ext>
            </a:extLst>
          </p:cNvPr>
          <p:cNvGrpSpPr/>
          <p:nvPr/>
        </p:nvGrpSpPr>
        <p:grpSpPr>
          <a:xfrm>
            <a:off x="1420378" y="2306930"/>
            <a:ext cx="9351244" cy="3481160"/>
            <a:chOff x="1742302" y="2030614"/>
            <a:chExt cx="9351244" cy="34811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C1F848-467A-4CE8-935E-23C73C8F2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" b="1000"/>
            <a:stretch/>
          </p:blipFill>
          <p:spPr>
            <a:xfrm rot="772635">
              <a:off x="6420003" y="2076720"/>
              <a:ext cx="4673543" cy="343505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54CC646-0082-4486-8619-77F4C6750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" b="1333"/>
            <a:stretch/>
          </p:blipFill>
          <p:spPr>
            <a:xfrm rot="21091205">
              <a:off x="1742302" y="2030614"/>
              <a:ext cx="4644385" cy="339040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F6CA6A0-15D7-46A8-9F1E-CBACB14A017C}"/>
              </a:ext>
            </a:extLst>
          </p:cNvPr>
          <p:cNvSpPr/>
          <p:nvPr/>
        </p:nvSpPr>
        <p:spPr>
          <a:xfrm>
            <a:off x="5464254" y="5788090"/>
            <a:ext cx="126348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b="1" dirty="0"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latin typeface="Annapurna SIL" panose="01000000000000000000" pitchFamily="2" charset="0"/>
                <a:cs typeface="Annapurna SIL" panose="01000000000000000000" pitchFamily="2" charset="0"/>
              </a:rPr>
              <a:t>Big Book</a:t>
            </a:r>
            <a:endParaRPr lang="hi-IN" sz="2200" b="1" dirty="0">
              <a:ln w="127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2BACB2-E934-4293-A124-A5589564E493}"/>
              </a:ext>
            </a:extLst>
          </p:cNvPr>
          <p:cNvSpPr/>
          <p:nvPr/>
        </p:nvSpPr>
        <p:spPr>
          <a:xfrm>
            <a:off x="4644319" y="6133308"/>
            <a:ext cx="290335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500" b="1" dirty="0"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latin typeface="Annapurna SIL" panose="01000000000000000000" pitchFamily="2" charset="0"/>
                <a:cs typeface="Annapurna SIL" panose="01000000000000000000" pitchFamily="2" charset="0"/>
              </a:rPr>
              <a:t>Language : Bangani</a:t>
            </a:r>
            <a:endParaRPr lang="hi-IN" sz="2500" b="1" dirty="0">
              <a:ln w="127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69145-4BC9-4908-8186-5706A15B45E4}"/>
              </a:ext>
            </a:extLst>
          </p:cNvPr>
          <p:cNvSpPr txBox="1"/>
          <p:nvPr/>
        </p:nvSpPr>
        <p:spPr>
          <a:xfrm>
            <a:off x="3136923" y="375264"/>
            <a:ext cx="59181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5400" b="1" dirty="0">
                <a:latin typeface="Annapurna SIL" panose="01000000000000000000" pitchFamily="2" charset="0"/>
                <a:cs typeface="Annapurna SIL" panose="01000000000000000000" pitchFamily="2" charset="0"/>
              </a:rPr>
              <a:t>ईशु मसी क्रूस दी टाँगॉ </a:t>
            </a:r>
            <a:endParaRPr lang="en-IN" sz="5400" b="1" dirty="0"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9B70EF2-4728-4E91-805F-C69CCD8DCAC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4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2"/>
    </mc:Choice>
    <mc:Fallback xmlns="">
      <p:transition spd="slow" advTm="4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113FA3-85CE-4E0A-A9AE-B24B6226EC9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395" y="878370"/>
            <a:ext cx="6801674" cy="510125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D339D2-CDD0-4B91-81E1-0A752E12D6D9}"/>
              </a:ext>
            </a:extLst>
          </p:cNvPr>
          <p:cNvSpPr txBox="1"/>
          <p:nvPr/>
        </p:nvSpPr>
        <p:spPr>
          <a:xfrm>
            <a:off x="7602069" y="469213"/>
            <a:ext cx="4142256" cy="591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च़ीजै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पौरै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बक्तेदी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ज़ोरै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“ए पिता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ताईं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आऊँ केला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छोड़ॉ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।”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एशॉ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थोड़ै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बक्ते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बासियै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दूज़ाळियै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ए पिता आऊँ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आपड़ी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आत्माई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एशॉ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पोरु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6A7BE8-EE52-44CE-9597-B7B8408840F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550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279">
        <p15:prstTrans prst="pageCurlDouble"/>
      </p:transition>
    </mc:Choice>
    <mc:Fallback xmlns="">
      <p:transition spd="slow" advTm="212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473F3D-31B5-46E0-9BC4-BF7F07A90CD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39" y="852016"/>
            <a:ext cx="6871958" cy="515396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7B8D52-BF0E-43D6-A4DE-148E90C9FE3C}"/>
              </a:ext>
            </a:extLst>
          </p:cNvPr>
          <p:cNvSpPr txBox="1"/>
          <p:nvPr/>
        </p:nvSpPr>
        <p:spPr>
          <a:xfrm>
            <a:off x="7811417" y="961658"/>
            <a:ext cx="4004346" cy="493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परमेश्वर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भवन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परदॉ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तौळ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च़िरुवॉ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दरती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ईली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एक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बड़ॉ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बुँईच़ेळ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ऊवॉ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सिपाईऊँ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छ़ईखी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परमेश्वर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बेटा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6599D76-B4CE-4E9D-98D3-7D9F8F4054F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52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45"/>
    </mc:Choice>
    <mc:Fallback xmlns="">
      <p:transition spd="slow" advTm="19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3B3D40-2F43-4B8B-A22A-9B68F32F333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13" y="884255"/>
            <a:ext cx="6785986" cy="508949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C28E38-3354-4819-805D-CD2954C1A6EB}"/>
              </a:ext>
            </a:extLst>
          </p:cNvPr>
          <p:cNvSpPr txBox="1"/>
          <p:nvPr/>
        </p:nvSpPr>
        <p:spPr>
          <a:xfrm>
            <a:off x="7771633" y="715436"/>
            <a:ext cx="4001268" cy="542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बियाळकै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ऊवॉ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ईसुफ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नऊँ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एक माणूछ़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ज़ूणज़ॉ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चेलॉ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तिणी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पिलातूस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काई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डेईय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लाश माँगी।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ईशु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लाश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च़ादर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लपेटिय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नई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कबर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EEB58BC-9CE2-458A-A973-8F9247E5DB2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4"/>
    </mc:Choice>
    <mc:Fallback xmlns="">
      <p:transition spd="slow" advTm="18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7DC923-DF27-4A7B-AFBB-EEE009988206}"/>
              </a:ext>
            </a:extLst>
          </p:cNvPr>
          <p:cNvSpPr txBox="1"/>
          <p:nvPr/>
        </p:nvSpPr>
        <p:spPr>
          <a:xfrm>
            <a:off x="3930860" y="3152001"/>
            <a:ext cx="43302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6213" indent="-176213">
              <a:buFont typeface="Arial" panose="020B0604020202020204" pitchFamily="34" charset="0"/>
              <a:buChar char="•"/>
              <a:defRPr sz="3000">
                <a:latin typeface="Annapurna SIL" panose="01000000000000000000" pitchFamily="2" charset="0"/>
                <a:cs typeface="Annapurna SIL" panose="01000000000000000000" pitchFamily="2" charset="0"/>
              </a:defRPr>
            </a:lvl1pPr>
          </a:lstStyle>
          <a:p>
            <a:pPr marL="0" indent="0">
              <a:buNone/>
            </a:pPr>
            <a:r>
              <a:rPr lang="hi-IN" dirty="0">
                <a:solidFill>
                  <a:srgbClr val="002060"/>
                </a:solidFill>
                <a:latin typeface="GIST-DVOTKishor" panose="00000400000000000000" pitchFamily="2" charset="0"/>
                <a:cs typeface="GIST-DVOTKishor" panose="00000400000000000000" pitchFamily="2" charset="0"/>
              </a:rPr>
              <a:t>बंगाणी भाषा मसिही समिति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CDD8A-40D9-4852-8CC6-E023DE87C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22" y="1804554"/>
            <a:ext cx="1754909" cy="11699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9BB13D-0DDF-42E2-ABCF-949F01091985}"/>
              </a:ext>
            </a:extLst>
          </p:cNvPr>
          <p:cNvCxnSpPr>
            <a:cxnSpLocks/>
          </p:cNvCxnSpPr>
          <p:nvPr/>
        </p:nvCxnSpPr>
        <p:spPr>
          <a:xfrm>
            <a:off x="4117104" y="3825009"/>
            <a:ext cx="36183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B9202CB-3AF6-42B4-848F-EBDD88BE7DDC}"/>
              </a:ext>
            </a:extLst>
          </p:cNvPr>
          <p:cNvSpPr txBox="1"/>
          <p:nvPr/>
        </p:nvSpPr>
        <p:spPr>
          <a:xfrm>
            <a:off x="5200068" y="5753101"/>
            <a:ext cx="179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Prepared by  CBL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EADA288-FE16-4E83-981B-EA6CBE750A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7"/>
    </mc:Choice>
    <mc:Fallback xmlns="">
      <p:transition spd="slow" advTm="2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5CF00D5-88D9-4FC7-A9C9-A5133DD16D5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358" y="782285"/>
            <a:ext cx="6818742" cy="511405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2BA146-F1B1-466B-8B52-D1E4A99BD740}"/>
              </a:ext>
            </a:extLst>
          </p:cNvPr>
          <p:cNvSpPr txBox="1"/>
          <p:nvPr/>
        </p:nvSpPr>
        <p:spPr>
          <a:xfrm>
            <a:off x="7705047" y="961658"/>
            <a:ext cx="3953554" cy="493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ईशु परमेश्वर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बारे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बॉरी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बुशै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शिका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लोग ठीक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कॉरै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अज़ी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काफी लोग ईशु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बुशै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शुणै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बज़ै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याजक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अज़ी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दरम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शिकाणै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वाळै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कई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बॉरी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च़ीड़ै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07FD924-A6CE-44AA-9B79-8620876B07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1817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672">
        <p15:prstTrans prst="pageCurlDouble"/>
      </p:transition>
    </mc:Choice>
    <mc:Fallback xmlns="">
      <p:transition spd="slow" advTm="226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5CC5EB-3FE2-4BA4-A4D2-7C8146E45DE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132" y="836525"/>
            <a:ext cx="6913266" cy="5184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6B2AEF-E18D-4C6F-8069-9CA431145654}"/>
              </a:ext>
            </a:extLst>
          </p:cNvPr>
          <p:cNvSpPr txBox="1"/>
          <p:nvPr/>
        </p:nvSpPr>
        <p:spPr>
          <a:xfrm>
            <a:off x="7709398" y="961658"/>
            <a:ext cx="3682502" cy="493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 indent="-457200"/>
            <a:r>
              <a:rPr lang="hi-IN" dirty="0" err="1">
                <a:ea typeface="+mn-ea"/>
              </a:rPr>
              <a:t>याजक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अज़ी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दरम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शिकाणै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वाळै</a:t>
            </a:r>
            <a:r>
              <a:rPr lang="hi-IN" dirty="0">
                <a:ea typeface="+mn-ea"/>
              </a:rPr>
              <a:t> ईशु दी </a:t>
            </a:r>
            <a:r>
              <a:rPr lang="hi-IN" dirty="0" err="1">
                <a:ea typeface="+mn-ea"/>
              </a:rPr>
              <a:t>बॉरी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दोश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लाण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थै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>
                <a:ea typeface="+mn-ea"/>
              </a:rPr>
              <a:t>ईशु </a:t>
            </a:r>
            <a:r>
              <a:rPr lang="hi-IN" dirty="0" err="1">
                <a:ea typeface="+mn-ea"/>
              </a:rPr>
              <a:t>रै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बारा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चेलै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माईं</a:t>
            </a:r>
            <a:r>
              <a:rPr lang="hi-IN" dirty="0">
                <a:ea typeface="+mn-ea"/>
              </a:rPr>
              <a:t> कई </a:t>
            </a:r>
            <a:r>
              <a:rPr lang="hi-IN" dirty="0" err="1">
                <a:ea typeface="+mn-ea"/>
              </a:rPr>
              <a:t>यऊदा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नऊँ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रॉ</a:t>
            </a:r>
            <a:r>
              <a:rPr lang="hi-IN" dirty="0">
                <a:ea typeface="+mn-ea"/>
              </a:rPr>
              <a:t> एक </a:t>
            </a:r>
            <a:r>
              <a:rPr lang="hi-IN" dirty="0" err="1">
                <a:ea typeface="+mn-ea"/>
              </a:rPr>
              <a:t>चेलॉ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थॉ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 err="1">
                <a:ea typeface="+mn-ea"/>
              </a:rPr>
              <a:t>तिणी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थोड़ै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पॉईशाऊँ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री</a:t>
            </a:r>
            <a:r>
              <a:rPr lang="hi-IN" dirty="0">
                <a:ea typeface="+mn-ea"/>
              </a:rPr>
              <a:t> लालच दी </a:t>
            </a:r>
            <a:r>
              <a:rPr lang="hi-IN" dirty="0" err="1">
                <a:ea typeface="+mn-ea"/>
              </a:rPr>
              <a:t>आशिय</a:t>
            </a:r>
            <a:r>
              <a:rPr lang="hi-IN" dirty="0">
                <a:ea typeface="+mn-ea"/>
              </a:rPr>
              <a:t> ईशु </a:t>
            </a:r>
            <a:r>
              <a:rPr lang="hi-IN" dirty="0" err="1">
                <a:ea typeface="+mn-ea"/>
              </a:rPr>
              <a:t>पकड़ाअ</a:t>
            </a:r>
            <a:r>
              <a:rPr lang="hi-IN" dirty="0">
                <a:ea typeface="+mn-ea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DB81F4F-0D1D-40DF-A0D5-5B97C92C6A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70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794">
        <p15:prstTrans prst="pageCurlDouble"/>
      </p:transition>
    </mc:Choice>
    <mc:Fallback xmlns="">
      <p:transition spd="slow" advTm="187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010A86-0980-41DB-ABAA-B5B36C22473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95" y="806379"/>
            <a:ext cx="6993652" cy="524523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1852EC-D30E-4368-A1F4-340F65CBB764}"/>
              </a:ext>
            </a:extLst>
          </p:cNvPr>
          <p:cNvSpPr txBox="1"/>
          <p:nvPr/>
        </p:nvSpPr>
        <p:spPr>
          <a:xfrm>
            <a:off x="7840980" y="961658"/>
            <a:ext cx="3707925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 indent="-457200"/>
            <a:r>
              <a:rPr lang="hi-IN" dirty="0" err="1">
                <a:ea typeface="+mn-ea"/>
              </a:rPr>
              <a:t>सिपाईऊँ</a:t>
            </a:r>
            <a:r>
              <a:rPr lang="hi-IN" dirty="0">
                <a:ea typeface="+mn-ea"/>
              </a:rPr>
              <a:t> ईशु </a:t>
            </a:r>
            <a:r>
              <a:rPr lang="hi-IN" dirty="0" err="1">
                <a:ea typeface="+mn-ea"/>
              </a:rPr>
              <a:t>पिलातूस</a:t>
            </a:r>
            <a:r>
              <a:rPr lang="hi-IN" dirty="0">
                <a:ea typeface="+mn-ea"/>
              </a:rPr>
              <a:t> काई </a:t>
            </a:r>
            <a:r>
              <a:rPr lang="hi-IN" dirty="0" err="1">
                <a:ea typeface="+mn-ea"/>
              </a:rPr>
              <a:t>गीणं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 err="1">
                <a:ea typeface="+mn-ea"/>
              </a:rPr>
              <a:t>तेत्कै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लोगु</a:t>
            </a:r>
            <a:r>
              <a:rPr lang="hi-IN" dirty="0">
                <a:ea typeface="+mn-ea"/>
              </a:rPr>
              <a:t> ईशु दी बारी </a:t>
            </a:r>
            <a:r>
              <a:rPr lang="hi-IN" dirty="0" err="1">
                <a:ea typeface="+mn-ea"/>
              </a:rPr>
              <a:t>जुठै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बानै</a:t>
            </a:r>
            <a:r>
              <a:rPr lang="hi-IN" dirty="0">
                <a:ea typeface="+mn-ea"/>
              </a:rPr>
              <a:t> ला।</a:t>
            </a:r>
          </a:p>
          <a:p>
            <a:pPr lvl="1" indent="-457200"/>
            <a:r>
              <a:rPr lang="hi-IN" dirty="0" err="1">
                <a:ea typeface="+mn-ea"/>
              </a:rPr>
              <a:t>पिलातूसेई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याजक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अज़ी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दरम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शिकाणै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वाळऊँ</a:t>
            </a:r>
            <a:r>
              <a:rPr lang="hi-IN" dirty="0">
                <a:ea typeface="+mn-ea"/>
              </a:rPr>
              <a:t> आरी </a:t>
            </a:r>
            <a:r>
              <a:rPr lang="hi-IN" dirty="0" err="1">
                <a:ea typeface="+mn-ea"/>
              </a:rPr>
              <a:t>बोलॉ</a:t>
            </a:r>
            <a:r>
              <a:rPr lang="hi-IN" dirty="0">
                <a:ea typeface="+mn-ea"/>
              </a:rPr>
              <a:t>, कि </a:t>
            </a:r>
            <a:r>
              <a:rPr lang="hi-IN" dirty="0" err="1">
                <a:ea typeface="+mn-ea"/>
              </a:rPr>
              <a:t>मुँई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एसदी</a:t>
            </a:r>
            <a:r>
              <a:rPr lang="hi-IN" dirty="0">
                <a:ea typeface="+mn-ea"/>
              </a:rPr>
              <a:t> कोई </a:t>
            </a:r>
            <a:r>
              <a:rPr lang="hi-IN" dirty="0" err="1">
                <a:ea typeface="+mn-ea"/>
              </a:rPr>
              <a:t>दोश</a:t>
            </a:r>
            <a:r>
              <a:rPr lang="hi-IN" dirty="0">
                <a:ea typeface="+mn-ea"/>
              </a:rPr>
              <a:t> ना </a:t>
            </a:r>
            <a:r>
              <a:rPr lang="hi-IN" dirty="0" err="1">
                <a:ea typeface="+mn-ea"/>
              </a:rPr>
              <a:t>पाअ</a:t>
            </a:r>
            <a:r>
              <a:rPr lang="hi-IN" dirty="0">
                <a:ea typeface="+mn-ea"/>
              </a:rPr>
              <a:t>।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39956C2-AE92-4EEA-AE7A-D75414ED425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315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191">
        <p15:prstTrans prst="pageCurlDouble"/>
      </p:transition>
    </mc:Choice>
    <mc:Fallback xmlns="">
      <p:transition spd="slow" advTm="181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783EED-BCB8-4761-A6B3-C0D17528368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908" y="779377"/>
            <a:ext cx="6776334" cy="50822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636F81-876E-4B80-9116-9B652C31172D}"/>
              </a:ext>
            </a:extLst>
          </p:cNvPr>
          <p:cNvSpPr txBox="1"/>
          <p:nvPr/>
        </p:nvSpPr>
        <p:spPr>
          <a:xfrm>
            <a:off x="7555230" y="853160"/>
            <a:ext cx="3722370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पिलातूस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कोड़ै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लाईय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पोरु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छोड़ने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च़ाऐं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पर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लोगु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लॉलीयाईय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कि एस क्रूस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टाँगॉ।   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पिलातूसेई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लोगु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इच्छा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छ़ोड़ी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दैअ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B8C20AF-9286-432B-9869-20EAB447DB4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8070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333">
        <p15:prstTrans prst="pageCurlDouble"/>
      </p:transition>
    </mc:Choice>
    <mc:Fallback xmlns="">
      <p:transition spd="slow" advTm="16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977842-4FB5-48BE-B320-AEDA19979EE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486" y="795725"/>
            <a:ext cx="7022066" cy="52665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D074B-5A3F-45E3-8851-B143BB6A4242}"/>
              </a:ext>
            </a:extLst>
          </p:cNvPr>
          <p:cNvSpPr txBox="1"/>
          <p:nvPr/>
        </p:nvSpPr>
        <p:spPr>
          <a:xfrm>
            <a:off x="7871482" y="715436"/>
            <a:ext cx="3787118" cy="542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सिपाईऊँ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कोड़ै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 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बैज़नी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जुड़कै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बिड़ाऐ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मुन्डे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कान्डै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मुकूट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बॉरी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पिटॉ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मुँऐ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थूकिय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मज़ाक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ऊड़ाअ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3320E0FD-F6E2-49AA-9CE9-A556ADCD7D0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927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517">
        <p15:prstTrans prst="pageCurlDouble"/>
      </p:transition>
    </mc:Choice>
    <mc:Fallback xmlns="">
      <p:transition spd="slow" advTm="175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4FB3C1-F4E9-4338-99BF-1D91B74EF0E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494" y="947998"/>
            <a:ext cx="6616000" cy="496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B224B1-043E-42C2-9C48-60A716EFCFE7}"/>
              </a:ext>
            </a:extLst>
          </p:cNvPr>
          <p:cNvSpPr txBox="1"/>
          <p:nvPr/>
        </p:nvSpPr>
        <p:spPr>
          <a:xfrm>
            <a:off x="7515996" y="961658"/>
            <a:ext cx="4171180" cy="493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तेतबासियै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सिपाईऊँ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गूलगुता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डान्डै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गीणं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तेत्कै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सिपाईऊँ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क्रूस दी टाँगॉ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तेसरै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जुड़कऊँ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खी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च़िट्ठी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पाई।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तेतबासियै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जुड़कै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च़िट्ठी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इसाब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आपस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बाँटै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4FAB309-A7AA-45B7-BE78-02818BF2E29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46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375">
        <p15:prstTrans prst="pageCurlDouble"/>
      </p:transition>
    </mc:Choice>
    <mc:Fallback xmlns="">
      <p:transition spd="slow" advTm="193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A38391-6A80-4B86-9936-C986DDD1521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723" y="963799"/>
            <a:ext cx="6573320" cy="492999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073106-CC80-42F3-855B-AC9F56310F78}"/>
              </a:ext>
            </a:extLst>
          </p:cNvPr>
          <p:cNvSpPr txBox="1"/>
          <p:nvPr/>
        </p:nvSpPr>
        <p:spPr>
          <a:xfrm>
            <a:off x="7500018" y="1556692"/>
            <a:ext cx="4272881" cy="374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सिपाईऊँ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आरी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तू मसी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तू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आफु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बॉच़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पर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ज़ेती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तेत्कै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लोग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ज़णै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तेसरॉ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मज़ाक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उड़ान्दै लागी।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0CC9A0A-E2E3-4FE4-95D9-DDB1F83EF4C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93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918">
        <p15:prstTrans prst="pageCurlDouble"/>
      </p:transition>
    </mc:Choice>
    <mc:Fallback xmlns="">
      <p:transition spd="slow" advTm="139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17BF98-BFD9-4B8A-A01D-988D7AFF25E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670" y="884026"/>
            <a:ext cx="6786597" cy="508994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21EB7F-DC43-4A0B-A9FC-3FEC030CAB86}"/>
              </a:ext>
            </a:extLst>
          </p:cNvPr>
          <p:cNvSpPr txBox="1"/>
          <p:nvPr/>
        </p:nvSpPr>
        <p:spPr>
          <a:xfrm>
            <a:off x="7652988" y="1556692"/>
            <a:ext cx="4234212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क्रूस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दोशपत्र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जिंदै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लिखॉन्दॉ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“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यऊदिऊँ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राज़ा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”।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सेजै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बक्तेदी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दुजै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पौरै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च़ीजै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पौरै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पूरै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मुल्खे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इनारॉ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पड़ॉ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8D9C57E-C2DF-44AB-AFC1-34D2DA63DC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009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774">
        <p15:prstTrans prst="pageCurlDouble"/>
      </p:transition>
    </mc:Choice>
    <mc:Fallback xmlns="">
      <p:transition spd="slow" advTm="167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3|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8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|4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9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1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5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7|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396</Words>
  <Application>Microsoft Office PowerPoint</Application>
  <PresentationFormat>Widescreen</PresentationFormat>
  <Paragraphs>36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Algerian</vt:lpstr>
      <vt:lpstr>Annapurna SIL</vt:lpstr>
      <vt:lpstr>Arial</vt:lpstr>
      <vt:lpstr>Calibri</vt:lpstr>
      <vt:lpstr>Calibri Light</vt:lpstr>
      <vt:lpstr>GIST-DVOTKishor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दुनिया में पहली मौत</dc:title>
  <dc:creator>Gaurav Kumar</dc:creator>
  <cp:lastModifiedBy>Vinod K</cp:lastModifiedBy>
  <cp:revision>117</cp:revision>
  <dcterms:created xsi:type="dcterms:W3CDTF">2021-05-14T11:52:15Z</dcterms:created>
  <dcterms:modified xsi:type="dcterms:W3CDTF">2021-11-16T17:07:46Z</dcterms:modified>
</cp:coreProperties>
</file>