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0" r:id="rId6"/>
    <p:sldId id="274" r:id="rId7"/>
    <p:sldId id="268" r:id="rId8"/>
    <p:sldId id="262" r:id="rId9"/>
    <p:sldId id="263" r:id="rId10"/>
    <p:sldId id="27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FF"/>
    <a:srgbClr val="FF99FF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8" autoAdjust="0"/>
    <p:restoredTop sz="92260" autoAdjust="0"/>
  </p:normalViewPr>
  <p:slideViewPr>
    <p:cSldViewPr snapToGrid="0">
      <p:cViewPr varScale="1">
        <p:scale>
          <a:sx n="58" d="100"/>
          <a:sy n="58" d="100"/>
        </p:scale>
        <p:origin x="8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95244-343B-45DC-A3FF-A0708A6A2A9E}" type="datetimeFigureOut">
              <a:rPr lang="en-IN" smtClean="0"/>
              <a:t>11-04-2025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7393E-3BF7-4F46-8366-C0E1066DB80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623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7393E-3BF7-4F46-8366-C0E1066DB80C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91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7393E-3BF7-4F46-8366-C0E1066DB80C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709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63E3-1734-497A-9F52-47C135742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66E4A-0320-4DA4-8C73-DED9217EC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5A00-CA18-4112-8DDC-B90975F7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11-04-2025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4F55-B816-4250-90E6-E968A6E6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8706-CC07-4B6B-97A0-0ABDC75F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583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E186-F2A0-4B55-95D8-3D89D0D4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666BD-645F-4119-AC98-1FEDC7176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79984-E379-44E3-A451-E790D648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11-04-2025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3796E-C9FE-4FBF-BA99-37F2B741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1371D-B964-4D87-8976-ED390879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275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704AD-F291-4A6F-B9B6-0BB940C67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C9F8A-7F29-4DE0-AB63-08E765863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2DCF7-17DB-40C1-97C2-403FCD4D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11-04-2025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02292-16DA-4D09-A691-B1DC43EE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6A524-0FA9-4252-8DA0-CE1DA3AB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69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33D4-09DA-4357-8B91-186598DA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E89A-0AF1-4CCE-896F-F27A265A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BF175-B535-4C35-B813-DBE18361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11-04-2025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A2552-262D-4278-A941-DE00568E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A0604-8983-44E6-87F8-3F0AAE5C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752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DB85E-BF0E-4FE8-9B01-628C5ED2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11-04-2025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BB931-EEA6-4F0C-9B14-4751ECCD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3277D-8C2B-4D2C-A8F9-0334B6B6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D45E74F-30E5-461C-A040-EC97B9EE13BD}"/>
              </a:ext>
            </a:extLst>
          </p:cNvPr>
          <p:cNvSpPr/>
          <p:nvPr userDrawn="1"/>
        </p:nvSpPr>
        <p:spPr>
          <a:xfrm rot="16200000">
            <a:off x="11001705" y="5667705"/>
            <a:ext cx="2107324" cy="27326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3E37724-BEF5-4FF3-9638-0D5080E4675C}"/>
              </a:ext>
            </a:extLst>
          </p:cNvPr>
          <p:cNvSpPr/>
          <p:nvPr userDrawn="1"/>
        </p:nvSpPr>
        <p:spPr>
          <a:xfrm rot="5400000">
            <a:off x="-36946" y="36944"/>
            <a:ext cx="4414981" cy="4341091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0B3698-65CE-4385-B02C-D00FB23F6B5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990600"/>
            <a:ext cx="7030063" cy="4876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3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BF4C0-99A3-4423-BDF8-B14AAFD4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11-04-2025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9956E-5D73-431E-B83D-E78E2C45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6ACAF-91A9-44FA-ADC6-700D1DE2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CF2FE07D-44B3-4DCA-89A2-A4E88636547D}"/>
              </a:ext>
            </a:extLst>
          </p:cNvPr>
          <p:cNvSpPr/>
          <p:nvPr userDrawn="1"/>
        </p:nvSpPr>
        <p:spPr>
          <a:xfrm>
            <a:off x="12290" y="5050270"/>
            <a:ext cx="3873910" cy="180773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C47D7B7-4A12-4823-9D28-D9BC79A07A4A}"/>
              </a:ext>
            </a:extLst>
          </p:cNvPr>
          <p:cNvSpPr/>
          <p:nvPr userDrawn="1"/>
        </p:nvSpPr>
        <p:spPr>
          <a:xfrm rot="10800000">
            <a:off x="9969910" y="0"/>
            <a:ext cx="2222090" cy="589935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164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F79E-3876-45FD-9023-A2E42684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EF892-28A0-4113-A81B-1446EFA67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F7A65-85E8-4A46-B6CA-53187DDBB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63011-6970-4328-8F39-4F5E16FF7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6A28B-E3EB-4B7F-98E6-ADDC0D633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E226C-0FFF-4AF4-BBA9-8CB52CFB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11-04-2025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F090E-8BE4-484E-87DF-36E39C77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FE9E9-F8A8-452E-AAE4-79AE0B5B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875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5E75A-A20C-4A98-B459-58AC2F5D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183-F743-48F7-ABEA-F930DCE0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11-04-2025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44DFB-DB57-4514-8035-D761172E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3301C-B00B-4EE2-A34D-73417748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10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8C465-B36E-4285-8D80-E5920ED6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11-04-2025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DDEC3-B11A-4CB5-9EC0-8AFBEC42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90000-6710-476C-8803-CD123A46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574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D38F-8CCA-4A0C-BE4A-58028264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6AEB-7EFC-477C-B5B5-79446498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827DD-7023-4F8C-A7AC-93295675E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5DCD2-6309-45BF-B19A-831A3A12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11-04-2025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851C0-592F-4F01-911C-2EF7EFE6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E29F4-B01D-46B5-B037-EEB63DEE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165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E248-74DD-4975-A8E9-B00E2D92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D983F-4B6C-4D6E-8386-072DE340B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8ED16-F80F-4829-AEEC-71863992A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EB64F-7365-44B0-8ED5-6BBFDE8A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11-04-2025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D5380-948C-46F7-9C03-ABBFACED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C7A6E-16CB-4494-AA88-6CA8648C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592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D5A75-7825-41E7-9F8F-369DA55B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BA143-D64A-453F-AC1A-33292BCC0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DA257-26FB-424D-A7A1-635F30E8A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05CE-B632-4E72-9BDA-9C2610CEA314}" type="datetimeFigureOut">
              <a:rPr lang="en-IN" smtClean="0"/>
              <a:t>11-04-2025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488D-09FD-410F-B37C-F3F2BF7C6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3149-4C6D-4A59-AC30-505848ABD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768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4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0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2C12-2BCB-45A5-B505-FDAB1574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01" y="676312"/>
            <a:ext cx="7023798" cy="512280"/>
          </a:xfrm>
        </p:spPr>
        <p:txBody>
          <a:bodyPr>
            <a:noAutofit/>
          </a:bodyPr>
          <a:lstStyle/>
          <a:p>
            <a:r>
              <a:rPr lang="hi-IN" sz="5400" b="1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परमेश्‍वरेइ</a:t>
            </a:r>
            <a:r>
              <a:rPr lang="hi-IN" sz="5400" b="1" dirty="0">
                <a:latin typeface="Annapurna SIL" panose="01000000000000000000" pitchFamily="2" charset="0"/>
                <a:cs typeface="Annapurna SIL" panose="01000000000000000000" pitchFamily="2" charset="0"/>
              </a:rPr>
              <a:t> पुरी दुनिया </a:t>
            </a:r>
            <a:r>
              <a:rPr lang="hi-IN" sz="5400" b="1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चाणी</a:t>
            </a:r>
            <a:endParaRPr lang="en-IN" sz="5400" b="1" dirty="0"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6008A0-F025-4B27-8D8E-7BFE181DE698}"/>
              </a:ext>
            </a:extLst>
          </p:cNvPr>
          <p:cNvGrpSpPr/>
          <p:nvPr/>
        </p:nvGrpSpPr>
        <p:grpSpPr>
          <a:xfrm>
            <a:off x="1405304" y="2100716"/>
            <a:ext cx="9381390" cy="3435054"/>
            <a:chOff x="1732252" y="1976238"/>
            <a:chExt cx="9381390" cy="34350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E45C1F-15E7-441B-99B8-757A69958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" b="1000"/>
            <a:stretch/>
          </p:blipFill>
          <p:spPr>
            <a:xfrm rot="772635">
              <a:off x="6440099" y="1976238"/>
              <a:ext cx="4673543" cy="34350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4BC935-4F66-4A91-93A7-232468654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" b="1333"/>
            <a:stretch/>
          </p:blipFill>
          <p:spPr>
            <a:xfrm rot="21091205">
              <a:off x="1732252" y="1998565"/>
              <a:ext cx="4644385" cy="339040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78F27A9-94BE-4ACB-A4B2-9239A89F29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616" y="60632"/>
            <a:ext cx="1147916" cy="7652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EDB447-7538-4957-B179-925F206D5087}"/>
              </a:ext>
            </a:extLst>
          </p:cNvPr>
          <p:cNvSpPr/>
          <p:nvPr/>
        </p:nvSpPr>
        <p:spPr>
          <a:xfrm>
            <a:off x="5464255" y="5750801"/>
            <a:ext cx="126348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b="1" dirty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Big Book</a:t>
            </a:r>
            <a:endParaRPr lang="hi-IN" sz="2200" b="1" dirty="0"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0B67C-FBFE-4F96-9DD4-B441F42B26B6}"/>
              </a:ext>
            </a:extLst>
          </p:cNvPr>
          <p:cNvSpPr/>
          <p:nvPr/>
        </p:nvSpPr>
        <p:spPr>
          <a:xfrm>
            <a:off x="4597029" y="6179406"/>
            <a:ext cx="2997937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500" b="1" dirty="0">
                <a:ln w="127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Language : Bangani</a:t>
            </a:r>
            <a:endParaRPr lang="hi-IN" sz="2500" b="1" dirty="0">
              <a:ln w="127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2F7E9FF-E7EF-4F87-B8BF-B8566D17047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4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420"/>
    </mc:Choice>
    <mc:Fallback xmlns="">
      <p:transition advTm="5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29E5E3-89AA-4F67-B9C4-4D5FE1FA6F5C}"/>
              </a:ext>
            </a:extLst>
          </p:cNvPr>
          <p:cNvSpPr txBox="1"/>
          <p:nvPr/>
        </p:nvSpPr>
        <p:spPr>
          <a:xfrm>
            <a:off x="7725905" y="612843"/>
            <a:ext cx="42304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एशेशै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कौइ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परमेश्‍वरेइ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छ़ौ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दुसे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सारी दुनिया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चाणी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सातुवै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दुसे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परमेश्‍वरेइ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आराम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कियौ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सेज़ै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दुसे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परमेश्‍वरेइ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आशिश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पबित्र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एशेशै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कौइ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परमेश्‍वरेइ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पुरी दुनिया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चाणी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7E658E-EE24-4F1D-ABFA-31EDBD1C643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9014"/>
          <a:stretch/>
        </p:blipFill>
        <p:spPr>
          <a:xfrm>
            <a:off x="696000" y="938048"/>
            <a:ext cx="6890552" cy="4981903"/>
          </a:xfr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AC0185E-E097-45A5-B115-09B9608976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50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858">
        <p15:prstTrans prst="pageCurlDouble"/>
      </p:transition>
    </mc:Choice>
    <mc:Fallback xmlns="">
      <p:transition spd="slow" advTm="228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5DFD61-8970-4FD1-86EB-49570D9E3F21}"/>
              </a:ext>
            </a:extLst>
          </p:cNvPr>
          <p:cNvSpPr txBox="1"/>
          <p:nvPr/>
        </p:nvSpPr>
        <p:spPr>
          <a:xfrm>
            <a:off x="3976991" y="3152001"/>
            <a:ext cx="42380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6213" indent="-176213">
              <a:buFont typeface="Arial" panose="020B0604020202020204" pitchFamily="34" charset="0"/>
              <a:buChar char="•"/>
              <a:defRPr sz="3000">
                <a:latin typeface="Annapurna SIL" panose="01000000000000000000" pitchFamily="2" charset="0"/>
                <a:cs typeface="Annapurna SIL" panose="01000000000000000000" pitchFamily="2" charset="0"/>
              </a:defRPr>
            </a:lvl1pPr>
          </a:lstStyle>
          <a:p>
            <a:pPr marL="0" indent="0">
              <a:buNone/>
            </a:pPr>
            <a:r>
              <a:rPr lang="hi-IN" dirty="0">
                <a:solidFill>
                  <a:srgbClr val="002060"/>
                </a:solidFill>
                <a:latin typeface="GIST-DVOTKishor" panose="00000400000000000000" pitchFamily="2" charset="0"/>
                <a:cs typeface="GIST-DVOTKishor" panose="00000400000000000000" pitchFamily="2" charset="0"/>
              </a:rPr>
              <a:t>बंगाणी भाषा मसिही समिति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F17EBA-57ED-4655-B431-D0AC79347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38" y="1786765"/>
            <a:ext cx="1754909" cy="11699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8657E0-10EF-4899-97B5-99E7F6C519A1}"/>
              </a:ext>
            </a:extLst>
          </p:cNvPr>
          <p:cNvCxnSpPr>
            <a:cxnSpLocks/>
          </p:cNvCxnSpPr>
          <p:nvPr/>
        </p:nvCxnSpPr>
        <p:spPr>
          <a:xfrm>
            <a:off x="4074399" y="3836025"/>
            <a:ext cx="40431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B0B2E9-0F93-4B8B-B36D-95694D4A74BF}"/>
              </a:ext>
            </a:extLst>
          </p:cNvPr>
          <p:cNvSpPr txBox="1"/>
          <p:nvPr/>
        </p:nvSpPr>
        <p:spPr>
          <a:xfrm>
            <a:off x="4456542" y="5821005"/>
            <a:ext cx="32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Prepared by  CBL Team</a:t>
            </a:r>
            <a:endParaRPr lang="en-IN" sz="2400" b="1" dirty="0">
              <a:solidFill>
                <a:srgbClr val="002060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B9EA460-A4FE-40D3-8DD2-E779C1A9894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38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1"/>
    </mc:Choice>
    <mc:Fallback xmlns="">
      <p:transition spd="slow" advTm="4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6F62ACF-E544-41D8-AF62-5128575D241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26" y="722762"/>
            <a:ext cx="7216635" cy="541247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1B8013-B298-451B-AD62-E6684DB5EC9B}"/>
              </a:ext>
            </a:extLst>
          </p:cNvPr>
          <p:cNvSpPr txBox="1"/>
          <p:nvPr/>
        </p:nvSpPr>
        <p:spPr>
          <a:xfrm>
            <a:off x="7821432" y="1207879"/>
            <a:ext cx="4370568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/>
            <a:r>
              <a:rPr lang="hi-IN" dirty="0" err="1"/>
              <a:t>सारिउँ</a:t>
            </a:r>
            <a:r>
              <a:rPr lang="hi-IN" dirty="0"/>
              <a:t> </a:t>
            </a:r>
            <a:r>
              <a:rPr lang="hi-IN" dirty="0" err="1"/>
              <a:t>कौइ</a:t>
            </a:r>
            <a:r>
              <a:rPr lang="hi-IN" dirty="0"/>
              <a:t> </a:t>
            </a:r>
            <a:r>
              <a:rPr lang="hi-IN" dirty="0" err="1"/>
              <a:t>औगौणिकै</a:t>
            </a:r>
            <a:r>
              <a:rPr lang="hi-IN" dirty="0"/>
              <a:t> </a:t>
            </a:r>
            <a:r>
              <a:rPr lang="hi-IN" dirty="0" err="1"/>
              <a:t>परमेश्‍वरेइ</a:t>
            </a:r>
            <a:r>
              <a:rPr lang="hi-IN" dirty="0"/>
              <a:t> </a:t>
            </a:r>
            <a:r>
              <a:rPr lang="hi-IN" dirty="0" err="1"/>
              <a:t>गौइण</a:t>
            </a:r>
            <a:r>
              <a:rPr lang="hi-IN" dirty="0"/>
              <a:t> </a:t>
            </a:r>
            <a:r>
              <a:rPr lang="hi-IN" dirty="0" err="1"/>
              <a:t>औज़ि</a:t>
            </a:r>
            <a:r>
              <a:rPr lang="hi-IN" dirty="0"/>
              <a:t> </a:t>
            </a:r>
            <a:r>
              <a:rPr lang="hi-IN" dirty="0" err="1"/>
              <a:t>दौरती</a:t>
            </a:r>
            <a:r>
              <a:rPr lang="hi-IN" dirty="0"/>
              <a:t> </a:t>
            </a:r>
            <a:r>
              <a:rPr lang="hi-IN" dirty="0" err="1"/>
              <a:t>चाणी</a:t>
            </a:r>
            <a:r>
              <a:rPr lang="hi-IN" dirty="0"/>
              <a:t>।</a:t>
            </a:r>
          </a:p>
          <a:p>
            <a:pPr lvl="1"/>
            <a:r>
              <a:rPr lang="hi-IN" dirty="0" err="1"/>
              <a:t>सेज़ै</a:t>
            </a:r>
            <a:r>
              <a:rPr lang="hi-IN" dirty="0"/>
              <a:t> </a:t>
            </a:r>
            <a:r>
              <a:rPr lang="hi-IN" dirty="0" err="1"/>
              <a:t>बौक्‍ते</a:t>
            </a:r>
            <a:r>
              <a:rPr lang="hi-IN" dirty="0"/>
              <a:t> दी </a:t>
            </a:r>
            <a:r>
              <a:rPr lang="hi-IN" dirty="0" err="1"/>
              <a:t>दौरती</a:t>
            </a:r>
            <a:r>
              <a:rPr lang="hi-IN" dirty="0"/>
              <a:t> </a:t>
            </a:r>
            <a:r>
              <a:rPr lang="hi-IN" dirty="0" err="1"/>
              <a:t>ऊबड़</a:t>
            </a:r>
            <a:r>
              <a:rPr lang="hi-IN" dirty="0"/>
              <a:t> </a:t>
            </a:r>
            <a:r>
              <a:rPr lang="hi-IN" dirty="0" err="1"/>
              <a:t>खाबड़</a:t>
            </a:r>
            <a:r>
              <a:rPr lang="hi-IN" dirty="0"/>
              <a:t> </a:t>
            </a:r>
            <a:r>
              <a:rPr lang="hi-IN" dirty="0" err="1"/>
              <a:t>औज़ि</a:t>
            </a:r>
            <a:r>
              <a:rPr lang="hi-IN" dirty="0"/>
              <a:t> </a:t>
            </a:r>
            <a:r>
              <a:rPr lang="hi-IN" dirty="0" err="1"/>
              <a:t>शुनशान</a:t>
            </a:r>
            <a:r>
              <a:rPr lang="hi-IN" dirty="0"/>
              <a:t> थी।</a:t>
            </a:r>
          </a:p>
          <a:p>
            <a:pPr lvl="1"/>
            <a:r>
              <a:rPr lang="hi-IN" dirty="0" err="1"/>
              <a:t>औज़ि</a:t>
            </a:r>
            <a:r>
              <a:rPr lang="hi-IN" dirty="0"/>
              <a:t> </a:t>
            </a:r>
            <a:r>
              <a:rPr lang="hi-IN" dirty="0" err="1"/>
              <a:t>परमेश्‍वर</a:t>
            </a:r>
            <a:r>
              <a:rPr lang="hi-IN" dirty="0"/>
              <a:t> </a:t>
            </a:r>
            <a:r>
              <a:rPr lang="hi-IN" dirty="0" err="1"/>
              <a:t>री</a:t>
            </a:r>
            <a:r>
              <a:rPr lang="hi-IN" dirty="0"/>
              <a:t> आत्मा पाणि </a:t>
            </a:r>
            <a:r>
              <a:rPr lang="hi-IN" dirty="0" err="1"/>
              <a:t>माइं</a:t>
            </a:r>
            <a:r>
              <a:rPr lang="hi-IN" dirty="0"/>
              <a:t> </a:t>
            </a:r>
            <a:r>
              <a:rPr lang="hi-IN" dirty="0" err="1"/>
              <a:t>फिरै</a:t>
            </a:r>
            <a:r>
              <a:rPr lang="hi-IN" dirty="0"/>
              <a:t> थी।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10514E6-19AA-4A21-9A2B-81C1A5895C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1817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050">
        <p15:prstTrans prst="pageCurlDouble"/>
      </p:transition>
    </mc:Choice>
    <mc:Fallback xmlns="">
      <p:transition spd="slow" advTm="19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A0AD60-FF11-4D60-8F8C-6C07934EB70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894" y="889375"/>
            <a:ext cx="6772328" cy="507924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055A4C-B509-4938-9303-146867CEAF48}"/>
              </a:ext>
            </a:extLst>
          </p:cNvPr>
          <p:cNvSpPr txBox="1"/>
          <p:nvPr/>
        </p:nvSpPr>
        <p:spPr>
          <a:xfrm>
            <a:off x="7547221" y="612842"/>
            <a:ext cx="43069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/>
            <a:r>
              <a:rPr lang="hi-IN" dirty="0" err="1"/>
              <a:t>परमेश्‍वरेइ</a:t>
            </a:r>
            <a:r>
              <a:rPr lang="hi-IN" dirty="0"/>
              <a:t> </a:t>
            </a:r>
            <a:r>
              <a:rPr lang="hi-IN" dirty="0" err="1"/>
              <a:t>बोलौ</a:t>
            </a:r>
            <a:r>
              <a:rPr lang="hi-IN" dirty="0"/>
              <a:t>, कि </a:t>
            </a:r>
            <a:r>
              <a:rPr lang="hi-IN" dirty="0" err="1"/>
              <a:t>औशियाळौ</a:t>
            </a:r>
            <a:r>
              <a:rPr lang="hi-IN" dirty="0"/>
              <a:t> </a:t>
            </a:r>
            <a:r>
              <a:rPr lang="hi-IN" dirty="0" err="1"/>
              <a:t>औउ</a:t>
            </a:r>
            <a:r>
              <a:rPr lang="hi-IN" dirty="0"/>
              <a:t> तै </a:t>
            </a:r>
            <a:r>
              <a:rPr lang="hi-IN" dirty="0" err="1"/>
              <a:t>औशियाळौ</a:t>
            </a:r>
            <a:r>
              <a:rPr lang="hi-IN" dirty="0"/>
              <a:t> </a:t>
            </a:r>
            <a:r>
              <a:rPr lang="hi-IN" dirty="0" err="1"/>
              <a:t>उवौ</a:t>
            </a:r>
            <a:r>
              <a:rPr lang="hi-IN" dirty="0"/>
              <a:t>।</a:t>
            </a:r>
          </a:p>
          <a:p>
            <a:pPr lvl="1"/>
            <a:r>
              <a:rPr lang="hi-IN" dirty="0" err="1"/>
              <a:t>परमेश्‍वरेइ</a:t>
            </a:r>
            <a:r>
              <a:rPr lang="hi-IN" dirty="0"/>
              <a:t> </a:t>
            </a:r>
            <a:r>
              <a:rPr lang="hi-IN" dirty="0" err="1"/>
              <a:t>औशियाळौ</a:t>
            </a:r>
            <a:r>
              <a:rPr lang="hi-IN" dirty="0"/>
              <a:t> </a:t>
            </a:r>
            <a:r>
              <a:rPr lang="hi-IN" dirty="0" err="1"/>
              <a:t>ईनारै</a:t>
            </a:r>
            <a:r>
              <a:rPr lang="hi-IN" dirty="0"/>
              <a:t> </a:t>
            </a:r>
            <a:r>
              <a:rPr lang="hi-IN" dirty="0" err="1"/>
              <a:t>कौइ</a:t>
            </a:r>
            <a:r>
              <a:rPr lang="hi-IN" dirty="0"/>
              <a:t> अलग </a:t>
            </a:r>
            <a:r>
              <a:rPr lang="hi-IN" dirty="0" err="1"/>
              <a:t>कियौ</a:t>
            </a:r>
            <a:r>
              <a:rPr lang="hi-IN" dirty="0"/>
              <a:t>।</a:t>
            </a:r>
          </a:p>
          <a:p>
            <a:pPr lvl="1"/>
            <a:r>
              <a:rPr lang="hi-IN" dirty="0" err="1"/>
              <a:t>परमेश्‍वरेइ</a:t>
            </a:r>
            <a:r>
              <a:rPr lang="hi-IN" dirty="0"/>
              <a:t> </a:t>
            </a:r>
            <a:r>
              <a:rPr lang="hi-IN" dirty="0" err="1"/>
              <a:t>औशियाळे</a:t>
            </a:r>
            <a:r>
              <a:rPr lang="hi-IN" dirty="0"/>
              <a:t> </a:t>
            </a:r>
            <a:r>
              <a:rPr lang="hi-IN" dirty="0" err="1"/>
              <a:t>खी</a:t>
            </a:r>
            <a:r>
              <a:rPr lang="hi-IN" dirty="0"/>
              <a:t> </a:t>
            </a:r>
            <a:r>
              <a:rPr lang="hi-IN" dirty="0" err="1"/>
              <a:t>दूसै</a:t>
            </a:r>
            <a:r>
              <a:rPr lang="hi-IN" dirty="0"/>
              <a:t> </a:t>
            </a:r>
            <a:r>
              <a:rPr lang="hi-IN" dirty="0" err="1"/>
              <a:t>औज़ि</a:t>
            </a:r>
            <a:r>
              <a:rPr lang="hi-IN" dirty="0"/>
              <a:t> </a:t>
            </a:r>
            <a:r>
              <a:rPr lang="hi-IN" dirty="0" err="1"/>
              <a:t>ईनारे</a:t>
            </a:r>
            <a:r>
              <a:rPr lang="hi-IN" dirty="0"/>
              <a:t> </a:t>
            </a:r>
            <a:r>
              <a:rPr lang="hi-IN" dirty="0" err="1"/>
              <a:t>खी</a:t>
            </a:r>
            <a:r>
              <a:rPr lang="hi-IN" dirty="0"/>
              <a:t> रात </a:t>
            </a:r>
            <a:r>
              <a:rPr lang="hi-IN" dirty="0" err="1"/>
              <a:t>बोलौ</a:t>
            </a:r>
            <a:r>
              <a:rPr lang="hi-IN" dirty="0"/>
              <a:t>।</a:t>
            </a:r>
          </a:p>
          <a:p>
            <a:pPr lvl="1"/>
            <a:r>
              <a:rPr lang="hi-IN" dirty="0" err="1"/>
              <a:t>एशेशै</a:t>
            </a:r>
            <a:r>
              <a:rPr lang="hi-IN" dirty="0"/>
              <a:t> </a:t>
            </a:r>
            <a:r>
              <a:rPr lang="hi-IN" dirty="0" err="1"/>
              <a:t>कौइ</a:t>
            </a:r>
            <a:r>
              <a:rPr lang="hi-IN" dirty="0"/>
              <a:t> </a:t>
            </a:r>
            <a:r>
              <a:rPr lang="hi-IN" dirty="0" err="1"/>
              <a:t>औगौणिकै</a:t>
            </a:r>
            <a:r>
              <a:rPr lang="hi-IN" dirty="0"/>
              <a:t> </a:t>
            </a:r>
            <a:r>
              <a:rPr lang="hi-IN" dirty="0" err="1"/>
              <a:t>रौ</a:t>
            </a:r>
            <a:r>
              <a:rPr lang="hi-IN" dirty="0"/>
              <a:t> </a:t>
            </a:r>
            <a:r>
              <a:rPr lang="hi-IN" dirty="0" err="1"/>
              <a:t>दूस</a:t>
            </a:r>
            <a:r>
              <a:rPr lang="hi-IN" dirty="0"/>
              <a:t> </a:t>
            </a:r>
            <a:r>
              <a:rPr lang="hi-IN" dirty="0" err="1"/>
              <a:t>पुरौ</a:t>
            </a:r>
            <a:r>
              <a:rPr lang="hi-IN" dirty="0"/>
              <a:t> </a:t>
            </a:r>
            <a:r>
              <a:rPr lang="hi-IN" dirty="0" err="1"/>
              <a:t>उवौ</a:t>
            </a:r>
            <a:r>
              <a:rPr lang="hi-IN" dirty="0"/>
              <a:t> ।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C9B58EC-E75B-4E05-AFF3-0628293E7E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70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951">
        <p15:prstTrans prst="pageCurlDouble"/>
      </p:transition>
    </mc:Choice>
    <mc:Fallback xmlns="">
      <p:transition spd="slow" advTm="22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15F87B-71DC-4447-A705-012A8BF7AD4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00" y="677201"/>
            <a:ext cx="7338130" cy="550359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38CF18-FAB2-4D29-9EC6-E8CB5C871884}"/>
              </a:ext>
            </a:extLst>
          </p:cNvPr>
          <p:cNvSpPr txBox="1"/>
          <p:nvPr/>
        </p:nvSpPr>
        <p:spPr>
          <a:xfrm>
            <a:off x="8048329" y="1700320"/>
            <a:ext cx="3695651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/>
            <a:r>
              <a:rPr lang="hi-IN" dirty="0" err="1"/>
              <a:t>औज़ि</a:t>
            </a:r>
            <a:r>
              <a:rPr lang="hi-IN" dirty="0"/>
              <a:t> </a:t>
            </a:r>
            <a:r>
              <a:rPr lang="hi-IN" dirty="0" err="1"/>
              <a:t>परमेश्‍वरेइ</a:t>
            </a:r>
            <a:r>
              <a:rPr lang="hi-IN" dirty="0"/>
              <a:t> पाणि </a:t>
            </a:r>
            <a:r>
              <a:rPr lang="hi-IN" dirty="0" err="1"/>
              <a:t>दुई</a:t>
            </a:r>
            <a:r>
              <a:rPr lang="en-IN" dirty="0"/>
              <a:t> </a:t>
            </a:r>
            <a:r>
              <a:rPr lang="hi-IN" dirty="0" err="1"/>
              <a:t>पौशै</a:t>
            </a:r>
            <a:r>
              <a:rPr lang="hi-IN" dirty="0"/>
              <a:t> </a:t>
            </a:r>
            <a:r>
              <a:rPr lang="hi-IN" dirty="0" err="1"/>
              <a:t>बाँटौ</a:t>
            </a:r>
            <a:r>
              <a:rPr lang="hi-IN" dirty="0"/>
              <a:t>।</a:t>
            </a:r>
          </a:p>
          <a:p>
            <a:pPr lvl="1"/>
            <a:r>
              <a:rPr lang="hi-IN" dirty="0"/>
              <a:t>पाणि </a:t>
            </a:r>
            <a:r>
              <a:rPr lang="hi-IN" dirty="0" err="1"/>
              <a:t>कौइ</a:t>
            </a:r>
            <a:r>
              <a:rPr lang="hi-IN" dirty="0"/>
              <a:t> ऊबे </a:t>
            </a:r>
            <a:r>
              <a:rPr lang="hi-IN" dirty="0" err="1"/>
              <a:t>खी</a:t>
            </a:r>
            <a:r>
              <a:rPr lang="hi-IN" dirty="0"/>
              <a:t> </a:t>
            </a:r>
            <a:r>
              <a:rPr lang="hi-IN" dirty="0" err="1"/>
              <a:t>गौइण</a:t>
            </a:r>
            <a:r>
              <a:rPr lang="hi-IN" dirty="0"/>
              <a:t> </a:t>
            </a:r>
            <a:r>
              <a:rPr lang="hi-IN" dirty="0" err="1"/>
              <a:t>बोलौ</a:t>
            </a:r>
            <a:r>
              <a:rPr lang="hi-IN" dirty="0"/>
              <a:t>।</a:t>
            </a:r>
          </a:p>
          <a:p>
            <a:pPr lvl="1"/>
            <a:r>
              <a:rPr lang="hi-IN" dirty="0" err="1"/>
              <a:t>एशेशै</a:t>
            </a:r>
            <a:r>
              <a:rPr lang="hi-IN" dirty="0"/>
              <a:t> </a:t>
            </a:r>
            <a:r>
              <a:rPr lang="hi-IN" dirty="0" err="1"/>
              <a:t>कौइ</a:t>
            </a:r>
            <a:r>
              <a:rPr lang="hi-IN" dirty="0"/>
              <a:t> </a:t>
            </a:r>
            <a:r>
              <a:rPr lang="hi-IN" dirty="0" err="1"/>
              <a:t>दुजौ</a:t>
            </a:r>
            <a:r>
              <a:rPr lang="hi-IN" dirty="0"/>
              <a:t> दूस बी </a:t>
            </a:r>
            <a:r>
              <a:rPr lang="hi-IN" dirty="0" err="1"/>
              <a:t>पुरौ</a:t>
            </a:r>
            <a:r>
              <a:rPr lang="hi-IN" dirty="0"/>
              <a:t> </a:t>
            </a:r>
            <a:r>
              <a:rPr lang="hi-IN" dirty="0" err="1"/>
              <a:t>उवौ</a:t>
            </a:r>
            <a:r>
              <a:rPr lang="hi-IN" dirty="0"/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5135E7B-0E1B-472A-B01F-9A0FF6ED2F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315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469">
        <p15:prstTrans prst="pageCurlDouble"/>
      </p:transition>
    </mc:Choice>
    <mc:Fallback xmlns="">
      <p:transition spd="slow" advTm="18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011867-2A75-4E41-94FA-B1BF73C769A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448" y="878513"/>
            <a:ext cx="7065061" cy="510097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F8722C-717E-4D3C-9DC8-AAF496CAF69D}"/>
              </a:ext>
            </a:extLst>
          </p:cNvPr>
          <p:cNvSpPr txBox="1"/>
          <p:nvPr/>
        </p:nvSpPr>
        <p:spPr>
          <a:xfrm>
            <a:off x="7725509" y="1454100"/>
            <a:ext cx="4018472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परमेश्‍वरेइ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 पाणि 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एकज़ागे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  दी 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कौट्ठौ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कियौ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।</a:t>
            </a:r>
          </a:p>
          <a:p>
            <a: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कौट्ठौ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कियौन्दौ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पाणि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खी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समुन्द्र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बोलौ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। </a:t>
            </a:r>
          </a:p>
          <a:p>
            <a: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तै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शूकी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ज़ौमीन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दिश्दी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लागी।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C2C604-5C45-46EC-AD73-FE8B3205A5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807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332">
        <p15:prstTrans prst="pageCurlDouble"/>
      </p:transition>
    </mc:Choice>
    <mc:Fallback xmlns="">
      <p:transition spd="slow" advTm="17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011867-2A75-4E41-94FA-B1BF73C769A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522" y="779602"/>
            <a:ext cx="7065060" cy="529879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8433C4-9E1B-4ED2-B4E3-217C951FB8F1}"/>
              </a:ext>
            </a:extLst>
          </p:cNvPr>
          <p:cNvSpPr txBox="1"/>
          <p:nvPr/>
        </p:nvSpPr>
        <p:spPr>
          <a:xfrm>
            <a:off x="7618582" y="1207878"/>
            <a:ext cx="3905061" cy="444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परमेश्‍वरेइ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शुकी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दौरती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गास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बीज वाळै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पौदै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,</a:t>
            </a:r>
            <a:r>
              <a:rPr lang="en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फळ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वाळै पेड़ चाणैं।</a:t>
            </a:r>
          </a:p>
          <a:p>
            <a: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सारै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फल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देणनै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वाळै पेड़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पौदै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ज़ौमायैं</a:t>
            </a:r>
            <a:endParaRPr lang="hi-IN" sz="3200" dirty="0">
              <a:latin typeface="Annapurna SIL" panose="01000000000000000000" pitchFamily="2" charset="0"/>
              <a:ea typeface="Arial Unicode MS"/>
              <a:cs typeface="Annapurna SIL" panose="01000000000000000000" pitchFamily="2" charset="0"/>
            </a:endParaRPr>
          </a:p>
          <a:p>
            <a: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एशेशै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कौइ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चीजौ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दूस बी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पुरौ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उवौ</a:t>
            </a:r>
            <a:r>
              <a:rPr lang="hi-IN" sz="3200" dirty="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rPr>
              <a:t> ।</a:t>
            </a:r>
            <a:endParaRPr lang="hi-IN" sz="3200" dirty="0"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ADAFF69-BC39-4BDC-89B5-74B38A12FBF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124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700">
        <p15:prstTrans prst="pageCurlDouble"/>
      </p:transition>
    </mc:Choice>
    <mc:Fallback xmlns="">
      <p:transition spd="slow" advTm="19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909C775-EDF9-4030-B005-F0B864B9DAD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819" y="707257"/>
            <a:ext cx="7257980" cy="544348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91705-59ED-4692-B408-BDB4571B724B}"/>
              </a:ext>
            </a:extLst>
          </p:cNvPr>
          <p:cNvSpPr txBox="1"/>
          <p:nvPr/>
        </p:nvSpPr>
        <p:spPr>
          <a:xfrm>
            <a:off x="7895946" y="961657"/>
            <a:ext cx="4143654" cy="394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परमेश्‍वरेइ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गौइणी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बौड़ै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आशै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चाणैं।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दुसे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राज़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कौरणे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चाणौ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दूजौ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राती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बी चाणैं तै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च़ोथौ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दूस बी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पुरौ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उवौ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4AF821E-3D98-4E80-B04B-C4A303ECA49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927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236">
        <p15:prstTrans prst="pageCurlDouble"/>
      </p:transition>
    </mc:Choice>
    <mc:Fallback xmlns="">
      <p:transition spd="slow" advTm="192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4E9B5B-1ED8-4FA8-8293-0501AEF3F04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008" y="746917"/>
            <a:ext cx="7152217" cy="536416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4C3D5-794D-4F95-B548-A6FD9F105CF5}"/>
              </a:ext>
            </a:extLst>
          </p:cNvPr>
          <p:cNvSpPr txBox="1"/>
          <p:nvPr/>
        </p:nvSpPr>
        <p:spPr>
          <a:xfrm>
            <a:off x="7932476" y="1454098"/>
            <a:ext cx="4107124" cy="394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परमेश्‍वरेइ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गौइणी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उड़ियाणैं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वाळै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च़ौड़कुड़ियै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चाणी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पाणि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माइं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जीब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जन्तू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बी चाणैं।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एशेशै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कौइ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पाँच़ुवौ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दूस बी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पुरौ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उवौ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।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D836D87-16BE-45EF-8A36-790E054517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93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565">
        <p15:prstTrans prst="pageCurlDouble"/>
      </p:transition>
    </mc:Choice>
    <mc:Fallback xmlns="">
      <p:transition spd="slow" advTm="16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0460A0-BA55-4C2A-B5CE-C5C245B0A6C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609" y="744433"/>
            <a:ext cx="7158845" cy="536913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1F3EBE-9CED-4C22-A86B-382E16817252}"/>
              </a:ext>
            </a:extLst>
          </p:cNvPr>
          <p:cNvSpPr txBox="1"/>
          <p:nvPr/>
        </p:nvSpPr>
        <p:spPr>
          <a:xfrm>
            <a:off x="7942812" y="222993"/>
            <a:ext cx="4249188" cy="542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परमेश्‍वरेइ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गौरेलू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ज़ानबर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रींगणै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वाळै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जीब-जन्तू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जाँगळी ज़ानबर बी चाणैं।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परमेश्‍वरेइ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माणूछ़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आपड़ेइ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शकल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चाणौ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तिउँ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मौर्द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छे़ऊड़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छ़टुवौ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दूस बी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पूरौ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उवौ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9B93EB6-AC7B-47E0-B8C3-06666F539F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00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511">
        <p15:prstTrans prst="pageCurlDouble"/>
      </p:transition>
    </mc:Choice>
    <mc:Fallback xmlns="">
      <p:transition spd="slow" advTm="215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4|4.8|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5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2|4.8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8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3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9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7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6|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</TotalTime>
  <Words>287</Words>
  <Application>Microsoft Office PowerPoint</Application>
  <PresentationFormat>Widescreen</PresentationFormat>
  <Paragraphs>36</Paragraphs>
  <Slides>11</Slides>
  <Notes>2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Annapurna SIL</vt:lpstr>
      <vt:lpstr>Arial</vt:lpstr>
      <vt:lpstr>Calibri</vt:lpstr>
      <vt:lpstr>Calibri Light</vt:lpstr>
      <vt:lpstr>GIST-DVOTKishor</vt:lpstr>
      <vt:lpstr>Office Theme</vt:lpstr>
      <vt:lpstr>परमेश्‍वरेइ पुरी दुनिया चाणी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दुनिया में पहली मौत</dc:title>
  <dc:creator>Gaurav Kumar</dc:creator>
  <cp:lastModifiedBy>Bangani_LF</cp:lastModifiedBy>
  <cp:revision>114</cp:revision>
  <dcterms:created xsi:type="dcterms:W3CDTF">2021-05-14T11:52:15Z</dcterms:created>
  <dcterms:modified xsi:type="dcterms:W3CDTF">2025-04-11T10:43:25Z</dcterms:modified>
</cp:coreProperties>
</file>